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2"/>
  </p:notesMasterIdLst>
  <p:sldIdLst>
    <p:sldId id="417" r:id="rId2"/>
    <p:sldId id="421" r:id="rId3"/>
    <p:sldId id="415" r:id="rId4"/>
    <p:sldId id="422" r:id="rId5"/>
    <p:sldId id="425" r:id="rId6"/>
    <p:sldId id="389" r:id="rId7"/>
    <p:sldId id="390" r:id="rId8"/>
    <p:sldId id="420" r:id="rId9"/>
    <p:sldId id="424" r:id="rId10"/>
    <p:sldId id="423" r:id="rId11"/>
  </p:sldIdLst>
  <p:sldSz cx="9144000" cy="5143500" type="screen16x9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3333CC"/>
    <a:srgbClr val="CC66FF"/>
    <a:srgbClr val="9933FF"/>
    <a:srgbClr val="FF5050"/>
    <a:srgbClr val="9900FF"/>
    <a:srgbClr val="8F5980"/>
    <a:srgbClr val="FF9999"/>
    <a:srgbClr val="CD851B"/>
    <a:srgbClr val="19CF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156" d="100"/>
          <a:sy n="156" d="100"/>
        </p:scale>
        <p:origin x="-33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explosion val="24"/>
          </c:dPt>
          <c:cat>
            <c:strRef>
              <c:f>Лист1!$A$2:$A$5</c:f>
              <c:strCache>
                <c:ptCount val="4"/>
                <c:pt idx="0">
                  <c:v>областной бюджет</c:v>
                </c:pt>
                <c:pt idx="1">
                  <c:v>население</c:v>
                </c:pt>
                <c:pt idx="2">
                  <c:v>спонсоры</c:v>
                </c:pt>
                <c:pt idx="3">
                  <c:v>сельсовет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4400000</c:v>
                </c:pt>
                <c:pt idx="1">
                  <c:v>640052</c:v>
                </c:pt>
                <c:pt idx="2">
                  <c:v>607955</c:v>
                </c:pt>
                <c:pt idx="3">
                  <c:v>1266731.96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3467219945156637"/>
          <c:y val="6.1153749496593662E-2"/>
          <c:w val="0.2468690348148794"/>
          <c:h val="0.77085994946483849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72D8C6-7DF1-4548-9EA9-4792F964302C}" type="doc">
      <dgm:prSet loTypeId="urn:microsoft.com/office/officeart/2005/8/layout/list1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E7F5DF0-BE62-4171-ABCE-68F5D67BB026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rPr>
            <a:t>1. Муниципальное образование принимает решение об участии в проекте</a:t>
          </a:r>
          <a:endParaRPr lang="ru-RU" sz="1200" b="1" dirty="0"/>
        </a:p>
      </dgm:t>
    </dgm:pt>
    <dgm:pt modelId="{7B49114A-7590-410C-A9AF-99361F28BB33}" type="parTrans" cxnId="{1CF8CD66-E350-4D66-B5BC-69A64C8F0DC7}">
      <dgm:prSet/>
      <dgm:spPr/>
      <dgm:t>
        <a:bodyPr/>
        <a:lstStyle/>
        <a:p>
          <a:endParaRPr lang="ru-RU"/>
        </a:p>
      </dgm:t>
    </dgm:pt>
    <dgm:pt modelId="{0645E33D-17DE-4A7C-B387-3C90D98B975C}" type="sibTrans" cxnId="{1CF8CD66-E350-4D66-B5BC-69A64C8F0DC7}">
      <dgm:prSet/>
      <dgm:spPr/>
      <dgm:t>
        <a:bodyPr/>
        <a:lstStyle/>
        <a:p>
          <a:endParaRPr lang="ru-RU"/>
        </a:p>
      </dgm:t>
    </dgm:pt>
    <dgm:pt modelId="{D6D0F8F9-3C83-4DF5-A874-9BA5A5B04D9E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rPr>
            <a:t>2. Сход граждан определяет приоритетные для населения проблемы и местный вклад </a:t>
          </a:r>
          <a:endParaRPr lang="ru-RU" sz="1200" b="1" dirty="0"/>
        </a:p>
      </dgm:t>
    </dgm:pt>
    <dgm:pt modelId="{C83085A1-3EF2-4EAD-897D-F1543B4C39D7}" type="parTrans" cxnId="{4886DB57-D76C-4DF9-BF26-215DE1CF829B}">
      <dgm:prSet/>
      <dgm:spPr/>
      <dgm:t>
        <a:bodyPr/>
        <a:lstStyle/>
        <a:p>
          <a:endParaRPr lang="ru-RU"/>
        </a:p>
      </dgm:t>
    </dgm:pt>
    <dgm:pt modelId="{722F1991-FB76-4B6F-915A-45166BB3AE4A}" type="sibTrans" cxnId="{4886DB57-D76C-4DF9-BF26-215DE1CF829B}">
      <dgm:prSet/>
      <dgm:spPr/>
      <dgm:t>
        <a:bodyPr/>
        <a:lstStyle/>
        <a:p>
          <a:endParaRPr lang="ru-RU"/>
        </a:p>
      </dgm:t>
    </dgm:pt>
    <dgm:pt modelId="{D38E33DC-F896-413C-8366-7FAD44E123FE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rPr>
            <a:t>3. Администрация муниципального образования совместно с инициативной группой граждан готовят и подают заявку на конкурс</a:t>
          </a:r>
          <a:endParaRPr lang="ru-RU" sz="1200" b="1" dirty="0"/>
        </a:p>
      </dgm:t>
    </dgm:pt>
    <dgm:pt modelId="{15A5F080-9669-4DAF-8E05-70E290EF26C1}" type="parTrans" cxnId="{9DE6D339-0366-4019-A89E-01177C620626}">
      <dgm:prSet/>
      <dgm:spPr/>
      <dgm:t>
        <a:bodyPr/>
        <a:lstStyle/>
        <a:p>
          <a:endParaRPr lang="ru-RU"/>
        </a:p>
      </dgm:t>
    </dgm:pt>
    <dgm:pt modelId="{DCCC9B9B-7937-467F-B41A-C88C55CD238F}" type="sibTrans" cxnId="{9DE6D339-0366-4019-A89E-01177C620626}">
      <dgm:prSet/>
      <dgm:spPr/>
      <dgm:t>
        <a:bodyPr/>
        <a:lstStyle/>
        <a:p>
          <a:endParaRPr lang="ru-RU"/>
        </a:p>
      </dgm:t>
    </dgm:pt>
    <dgm:pt modelId="{6069E600-0747-4AFA-82A4-A9CA250F16A6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rPr>
            <a:t>4. Конкурсная комиссия проводит конкурсный отбор заявок</a:t>
          </a:r>
          <a:endParaRPr lang="ru-RU" sz="1200" b="1" dirty="0"/>
        </a:p>
      </dgm:t>
    </dgm:pt>
    <dgm:pt modelId="{93A34298-0DA8-4567-ADFB-2E742DD0357C}" type="parTrans" cxnId="{7BF704C0-7348-46C9-90B2-EA16F34EF44D}">
      <dgm:prSet/>
      <dgm:spPr/>
      <dgm:t>
        <a:bodyPr/>
        <a:lstStyle/>
        <a:p>
          <a:endParaRPr lang="ru-RU"/>
        </a:p>
      </dgm:t>
    </dgm:pt>
    <dgm:pt modelId="{94C2D315-F332-4D26-9573-CD159CDAD8B3}" type="sibTrans" cxnId="{7BF704C0-7348-46C9-90B2-EA16F34EF44D}">
      <dgm:prSet/>
      <dgm:spPr/>
      <dgm:t>
        <a:bodyPr/>
        <a:lstStyle/>
        <a:p>
          <a:endParaRPr lang="ru-RU"/>
        </a:p>
      </dgm:t>
    </dgm:pt>
    <dgm:pt modelId="{1E0F55D0-5969-443B-B0E8-3BD6C9911539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rPr>
            <a:t>5. Перечень отобранных заявок выносится на утверждение </a:t>
          </a:r>
          <a:br>
            <a:rPr lang="ru-RU" sz="1200" b="1" dirty="0" smtClean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rPr>
          </a:br>
          <a:r>
            <a:rPr lang="ru-RU" sz="1200" b="1" dirty="0" smtClean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rPr>
            <a:t>Правительству области для выделения средств из областного бюджета</a:t>
          </a:r>
          <a:endParaRPr lang="ru-RU" sz="1200" b="1" dirty="0"/>
        </a:p>
      </dgm:t>
    </dgm:pt>
    <dgm:pt modelId="{0BC59615-C05F-4516-8923-975C178B1885}" type="parTrans" cxnId="{4B218324-F428-4444-B76D-BF421B22D400}">
      <dgm:prSet/>
      <dgm:spPr/>
      <dgm:t>
        <a:bodyPr/>
        <a:lstStyle/>
        <a:p>
          <a:endParaRPr lang="ru-RU"/>
        </a:p>
      </dgm:t>
    </dgm:pt>
    <dgm:pt modelId="{BD2A337C-F190-4F85-B476-B0FA99F016EE}" type="sibTrans" cxnId="{4B218324-F428-4444-B76D-BF421B22D400}">
      <dgm:prSet/>
      <dgm:spPr/>
      <dgm:t>
        <a:bodyPr/>
        <a:lstStyle/>
        <a:p>
          <a:endParaRPr lang="ru-RU"/>
        </a:p>
      </dgm:t>
    </dgm:pt>
    <dgm:pt modelId="{27985447-C74C-4B02-B064-2EB38C1673EF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rPr>
            <a:t>6. Заключается соглашение </a:t>
          </a:r>
          <a:r>
            <a:rPr lang="ru-RU" sz="1200" b="1" spc="-23" dirty="0" smtClean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rPr>
            <a:t>между муниципальным </a:t>
          </a:r>
          <a:r>
            <a:rPr lang="ru-RU" sz="1200" b="1" dirty="0" smtClean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rPr>
            <a:t>образованием и ГРБС</a:t>
          </a:r>
          <a:endParaRPr lang="ru-RU" sz="1200" b="1" dirty="0"/>
        </a:p>
      </dgm:t>
    </dgm:pt>
    <dgm:pt modelId="{C3B8E62A-03B7-489B-AF20-8AA2BA0D8A78}" type="parTrans" cxnId="{3FA29EED-5DAD-475D-976A-5726E6D41615}">
      <dgm:prSet/>
      <dgm:spPr/>
      <dgm:t>
        <a:bodyPr/>
        <a:lstStyle/>
        <a:p>
          <a:endParaRPr lang="ru-RU"/>
        </a:p>
      </dgm:t>
    </dgm:pt>
    <dgm:pt modelId="{F593C890-8800-4451-8186-8A1A624FFE3E}" type="sibTrans" cxnId="{3FA29EED-5DAD-475D-976A-5726E6D41615}">
      <dgm:prSet/>
      <dgm:spPr/>
      <dgm:t>
        <a:bodyPr/>
        <a:lstStyle/>
        <a:p>
          <a:endParaRPr lang="ru-RU"/>
        </a:p>
      </dgm:t>
    </dgm:pt>
    <dgm:pt modelId="{A57326CC-9F7D-47BC-B6AD-59661C8F8B15}">
      <dgm:prSet custT="1"/>
      <dgm:spPr/>
      <dgm:t>
        <a:bodyPr/>
        <a:lstStyle/>
        <a:p>
          <a:r>
            <a:rPr lang="ru-RU" sz="1200" b="1" dirty="0">
              <a:latin typeface="Times New Roman" pitchFamily="18" charset="0"/>
              <a:cs typeface="Times New Roman" pitchFamily="18" charset="0"/>
            </a:rPr>
            <a:t>8. Реализация  проектов и мониторинг качества выполняемых работ со стороны населения и органов власти</a:t>
          </a:r>
        </a:p>
      </dgm:t>
    </dgm:pt>
    <dgm:pt modelId="{3D68609C-B98A-42DB-93A6-413158A0E60A}" type="parTrans" cxnId="{099E5863-37EA-4C82-8571-FE16E76C4A31}">
      <dgm:prSet/>
      <dgm:spPr/>
      <dgm:t>
        <a:bodyPr/>
        <a:lstStyle/>
        <a:p>
          <a:endParaRPr lang="ru-RU"/>
        </a:p>
      </dgm:t>
    </dgm:pt>
    <dgm:pt modelId="{12E42E5B-3D63-4973-9313-3A214723A4A1}" type="sibTrans" cxnId="{099E5863-37EA-4C82-8571-FE16E76C4A31}">
      <dgm:prSet/>
      <dgm:spPr/>
      <dgm:t>
        <a:bodyPr/>
        <a:lstStyle/>
        <a:p>
          <a:endParaRPr lang="ru-RU"/>
        </a:p>
      </dgm:t>
    </dgm:pt>
    <dgm:pt modelId="{D1F8346B-CAE5-4D54-8724-BA2BEAFAC80C}" type="pres">
      <dgm:prSet presAssocID="{9372D8C6-7DF1-4548-9EA9-4792F964302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D64416-CE2B-4391-AAF0-8740B4D3C1A4}" type="pres">
      <dgm:prSet presAssocID="{FE7F5DF0-BE62-4171-ABCE-68F5D67BB026}" presName="parentLin" presStyleCnt="0"/>
      <dgm:spPr/>
      <dgm:t>
        <a:bodyPr/>
        <a:lstStyle/>
        <a:p>
          <a:endParaRPr lang="ru-RU"/>
        </a:p>
      </dgm:t>
    </dgm:pt>
    <dgm:pt modelId="{777B8AF7-99EB-415D-8BE9-83B01366C219}" type="pres">
      <dgm:prSet presAssocID="{FE7F5DF0-BE62-4171-ABCE-68F5D67BB026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96C6CDF9-6E1A-40AF-8512-C43C98522C82}" type="pres">
      <dgm:prSet presAssocID="{FE7F5DF0-BE62-4171-ABCE-68F5D67BB026}" presName="parentText" presStyleLbl="node1" presStyleIdx="0" presStyleCnt="7" custLinFactNeighborX="22013" custLinFactNeighborY="-350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76E623-46C9-47F3-BA4A-B25864046314}" type="pres">
      <dgm:prSet presAssocID="{FE7F5DF0-BE62-4171-ABCE-68F5D67BB026}" presName="negativeSpace" presStyleCnt="0"/>
      <dgm:spPr/>
      <dgm:t>
        <a:bodyPr/>
        <a:lstStyle/>
        <a:p>
          <a:endParaRPr lang="ru-RU"/>
        </a:p>
      </dgm:t>
    </dgm:pt>
    <dgm:pt modelId="{DD23B3C8-6E29-46C2-A4E1-E8C68C5A859C}" type="pres">
      <dgm:prSet presAssocID="{FE7F5DF0-BE62-4171-ABCE-68F5D67BB026}" presName="childText" presStyleLbl="conFg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B48921-C4C0-4547-9084-E8EAE0710AF7}" type="pres">
      <dgm:prSet presAssocID="{0645E33D-17DE-4A7C-B387-3C90D98B975C}" presName="spaceBetweenRectangles" presStyleCnt="0"/>
      <dgm:spPr/>
      <dgm:t>
        <a:bodyPr/>
        <a:lstStyle/>
        <a:p>
          <a:endParaRPr lang="ru-RU"/>
        </a:p>
      </dgm:t>
    </dgm:pt>
    <dgm:pt modelId="{F8CDFD75-7287-446E-97DC-A938C49E83C0}" type="pres">
      <dgm:prSet presAssocID="{D6D0F8F9-3C83-4DF5-A874-9BA5A5B04D9E}" presName="parentLin" presStyleCnt="0"/>
      <dgm:spPr/>
      <dgm:t>
        <a:bodyPr/>
        <a:lstStyle/>
        <a:p>
          <a:endParaRPr lang="ru-RU"/>
        </a:p>
      </dgm:t>
    </dgm:pt>
    <dgm:pt modelId="{8F7E1A34-20F7-4121-A38F-8C9620993957}" type="pres">
      <dgm:prSet presAssocID="{D6D0F8F9-3C83-4DF5-A874-9BA5A5B04D9E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2BD4AE6D-0D57-4933-8A75-BDD325416F04}" type="pres">
      <dgm:prSet presAssocID="{D6D0F8F9-3C83-4DF5-A874-9BA5A5B04D9E}" presName="parentText" presStyleLbl="node1" presStyleIdx="1" presStyleCnt="7" custScaleY="116920" custLinFactNeighborX="19658" custLinFactNeighborY="-438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E57502-03C1-4E22-8EB8-ABF1A13D6DC0}" type="pres">
      <dgm:prSet presAssocID="{D6D0F8F9-3C83-4DF5-A874-9BA5A5B04D9E}" presName="negativeSpace" presStyleCnt="0"/>
      <dgm:spPr/>
      <dgm:t>
        <a:bodyPr/>
        <a:lstStyle/>
        <a:p>
          <a:endParaRPr lang="ru-RU"/>
        </a:p>
      </dgm:t>
    </dgm:pt>
    <dgm:pt modelId="{953B249C-BCDF-47D6-A0BC-8FCDFFAB2257}" type="pres">
      <dgm:prSet presAssocID="{D6D0F8F9-3C83-4DF5-A874-9BA5A5B04D9E}" presName="childText" presStyleLbl="conFgAcc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A52B72-1B0A-43E4-925E-7632BA6878D5}" type="pres">
      <dgm:prSet presAssocID="{722F1991-FB76-4B6F-915A-45166BB3AE4A}" presName="spaceBetweenRectangles" presStyleCnt="0"/>
      <dgm:spPr/>
      <dgm:t>
        <a:bodyPr/>
        <a:lstStyle/>
        <a:p>
          <a:endParaRPr lang="ru-RU"/>
        </a:p>
      </dgm:t>
    </dgm:pt>
    <dgm:pt modelId="{6DA806E9-1799-4D7A-9BA1-22122457ABA1}" type="pres">
      <dgm:prSet presAssocID="{D38E33DC-F896-413C-8366-7FAD44E123FE}" presName="parentLin" presStyleCnt="0"/>
      <dgm:spPr/>
      <dgm:t>
        <a:bodyPr/>
        <a:lstStyle/>
        <a:p>
          <a:endParaRPr lang="ru-RU"/>
        </a:p>
      </dgm:t>
    </dgm:pt>
    <dgm:pt modelId="{4BE0BD6A-5C87-49A0-AC20-CE6B93EA9AF0}" type="pres">
      <dgm:prSet presAssocID="{D38E33DC-F896-413C-8366-7FAD44E123FE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68F4F8DA-EC7E-4222-8C60-63E4960F4E66}" type="pres">
      <dgm:prSet presAssocID="{D38E33DC-F896-413C-8366-7FAD44E123FE}" presName="parentText" presStyleLbl="node1" presStyleIdx="2" presStyleCnt="7" custScaleY="110985" custLinFactNeighborX="19140" custLinFactNeighborY="-543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D83F13-C50E-458C-B8F3-2DE1DC166CC8}" type="pres">
      <dgm:prSet presAssocID="{D38E33DC-F896-413C-8366-7FAD44E123FE}" presName="negativeSpace" presStyleCnt="0"/>
      <dgm:spPr/>
      <dgm:t>
        <a:bodyPr/>
        <a:lstStyle/>
        <a:p>
          <a:endParaRPr lang="ru-RU"/>
        </a:p>
      </dgm:t>
    </dgm:pt>
    <dgm:pt modelId="{35DEA9B0-8F79-4E05-BDA1-013A355D0018}" type="pres">
      <dgm:prSet presAssocID="{D38E33DC-F896-413C-8366-7FAD44E123FE}" presName="childText" presStyleLbl="conFgAcc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7497D5-0D5A-4274-985A-FEFDADC248F9}" type="pres">
      <dgm:prSet presAssocID="{DCCC9B9B-7937-467F-B41A-C88C55CD238F}" presName="spaceBetweenRectangles" presStyleCnt="0"/>
      <dgm:spPr/>
      <dgm:t>
        <a:bodyPr/>
        <a:lstStyle/>
        <a:p>
          <a:endParaRPr lang="ru-RU"/>
        </a:p>
      </dgm:t>
    </dgm:pt>
    <dgm:pt modelId="{F7C13458-5C19-43D5-AA65-52C9D22B3C66}" type="pres">
      <dgm:prSet presAssocID="{6069E600-0747-4AFA-82A4-A9CA250F16A6}" presName="parentLin" presStyleCnt="0"/>
      <dgm:spPr/>
      <dgm:t>
        <a:bodyPr/>
        <a:lstStyle/>
        <a:p>
          <a:endParaRPr lang="ru-RU"/>
        </a:p>
      </dgm:t>
    </dgm:pt>
    <dgm:pt modelId="{00F42D0F-1F46-4D02-AF52-25C0672B326F}" type="pres">
      <dgm:prSet presAssocID="{6069E600-0747-4AFA-82A4-A9CA250F16A6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CDA4EC21-40B7-442E-ABCA-7102D2B2F2AE}" type="pres">
      <dgm:prSet presAssocID="{6069E600-0747-4AFA-82A4-A9CA250F16A6}" presName="parentText" presStyleLbl="node1" presStyleIdx="3" presStyleCnt="7" custLinFactNeighborX="19658" custLinFactNeighborY="-7669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30C920-E19D-402A-A7F5-F1C13BF749D5}" type="pres">
      <dgm:prSet presAssocID="{6069E600-0747-4AFA-82A4-A9CA250F16A6}" presName="negativeSpace" presStyleCnt="0"/>
      <dgm:spPr/>
      <dgm:t>
        <a:bodyPr/>
        <a:lstStyle/>
        <a:p>
          <a:endParaRPr lang="ru-RU"/>
        </a:p>
      </dgm:t>
    </dgm:pt>
    <dgm:pt modelId="{AB49195B-3B62-47B5-A1F6-48408AB7F629}" type="pres">
      <dgm:prSet presAssocID="{6069E600-0747-4AFA-82A4-A9CA250F16A6}" presName="childText" presStyleLbl="conFgAcc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6343BC-BA9B-4DB5-9368-71F6BD3F1935}" type="pres">
      <dgm:prSet presAssocID="{94C2D315-F332-4D26-9573-CD159CDAD8B3}" presName="spaceBetweenRectangles" presStyleCnt="0"/>
      <dgm:spPr/>
      <dgm:t>
        <a:bodyPr/>
        <a:lstStyle/>
        <a:p>
          <a:endParaRPr lang="ru-RU"/>
        </a:p>
      </dgm:t>
    </dgm:pt>
    <dgm:pt modelId="{9A845CEE-7179-43CB-A931-54BD68643333}" type="pres">
      <dgm:prSet presAssocID="{1E0F55D0-5969-443B-B0E8-3BD6C9911539}" presName="parentLin" presStyleCnt="0"/>
      <dgm:spPr/>
      <dgm:t>
        <a:bodyPr/>
        <a:lstStyle/>
        <a:p>
          <a:endParaRPr lang="ru-RU"/>
        </a:p>
      </dgm:t>
    </dgm:pt>
    <dgm:pt modelId="{D63C5FBF-602A-45B6-807A-130BDB65FC18}" type="pres">
      <dgm:prSet presAssocID="{1E0F55D0-5969-443B-B0E8-3BD6C9911539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88C3925E-4282-486D-888B-74AC9A0919F6}" type="pres">
      <dgm:prSet presAssocID="{1E0F55D0-5969-443B-B0E8-3BD6C9911539}" presName="parentText" presStyleLbl="node1" presStyleIdx="4" presStyleCnt="7" custScaleY="116916" custLinFactNeighborX="19658" custLinFactNeighborY="-880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95B02D-A17F-4C8E-829F-A3E7EBE20EB3}" type="pres">
      <dgm:prSet presAssocID="{1E0F55D0-5969-443B-B0E8-3BD6C9911539}" presName="negativeSpace" presStyleCnt="0"/>
      <dgm:spPr/>
      <dgm:t>
        <a:bodyPr/>
        <a:lstStyle/>
        <a:p>
          <a:endParaRPr lang="ru-RU"/>
        </a:p>
      </dgm:t>
    </dgm:pt>
    <dgm:pt modelId="{FD589562-0C7A-4159-AB18-EFB87461A664}" type="pres">
      <dgm:prSet presAssocID="{1E0F55D0-5969-443B-B0E8-3BD6C9911539}" presName="childText" presStyleLbl="conFgAcc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7D2B01-54D6-4DE6-A0E9-C358BB19EE83}" type="pres">
      <dgm:prSet presAssocID="{BD2A337C-F190-4F85-B476-B0FA99F016EE}" presName="spaceBetweenRectangles" presStyleCnt="0"/>
      <dgm:spPr/>
      <dgm:t>
        <a:bodyPr/>
        <a:lstStyle/>
        <a:p>
          <a:endParaRPr lang="ru-RU"/>
        </a:p>
      </dgm:t>
    </dgm:pt>
    <dgm:pt modelId="{EA0897B6-B39D-4626-9D22-08D6E8C7068A}" type="pres">
      <dgm:prSet presAssocID="{27985447-C74C-4B02-B064-2EB38C1673EF}" presName="parentLin" presStyleCnt="0"/>
      <dgm:spPr/>
      <dgm:t>
        <a:bodyPr/>
        <a:lstStyle/>
        <a:p>
          <a:endParaRPr lang="ru-RU"/>
        </a:p>
      </dgm:t>
    </dgm:pt>
    <dgm:pt modelId="{EE4D3060-C754-429E-8BF6-97097331F586}" type="pres">
      <dgm:prSet presAssocID="{27985447-C74C-4B02-B064-2EB38C1673EF}" presName="parentLeftMargin" presStyleLbl="node1" presStyleIdx="4" presStyleCnt="7" custScaleX="100611" custScaleY="77290"/>
      <dgm:spPr/>
      <dgm:t>
        <a:bodyPr/>
        <a:lstStyle/>
        <a:p>
          <a:endParaRPr lang="ru-RU"/>
        </a:p>
      </dgm:t>
    </dgm:pt>
    <dgm:pt modelId="{D144FBDA-DF52-49BE-9073-74C403F7FCAD}" type="pres">
      <dgm:prSet presAssocID="{27985447-C74C-4B02-B064-2EB38C1673EF}" presName="parentText" presStyleLbl="node1" presStyleIdx="5" presStyleCnt="7" custLinFactNeighborX="19047" custLinFactNeighborY="-960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85D2CF-7032-4B5F-AA2A-42EDDEAE14CF}" type="pres">
      <dgm:prSet presAssocID="{27985447-C74C-4B02-B064-2EB38C1673EF}" presName="negativeSpace" presStyleCnt="0"/>
      <dgm:spPr/>
      <dgm:t>
        <a:bodyPr/>
        <a:lstStyle/>
        <a:p>
          <a:endParaRPr lang="ru-RU"/>
        </a:p>
      </dgm:t>
    </dgm:pt>
    <dgm:pt modelId="{1FCD45D5-E955-4461-BA8F-72B7A824DEA2}" type="pres">
      <dgm:prSet presAssocID="{27985447-C74C-4B02-B064-2EB38C1673EF}" presName="childText" presStyleLbl="conFg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B5F86C-D2A4-433C-BF16-D1B183BFE681}" type="pres">
      <dgm:prSet presAssocID="{F593C890-8800-4451-8186-8A1A624FFE3E}" presName="spaceBetweenRectangles" presStyleCnt="0"/>
      <dgm:spPr/>
      <dgm:t>
        <a:bodyPr/>
        <a:lstStyle/>
        <a:p>
          <a:endParaRPr lang="ru-RU"/>
        </a:p>
      </dgm:t>
    </dgm:pt>
    <dgm:pt modelId="{BA352038-9C5A-496F-B2AC-80EC45F7D3A9}" type="pres">
      <dgm:prSet presAssocID="{A57326CC-9F7D-47BC-B6AD-59661C8F8B15}" presName="parentLin" presStyleCnt="0"/>
      <dgm:spPr/>
      <dgm:t>
        <a:bodyPr/>
        <a:lstStyle/>
        <a:p>
          <a:endParaRPr lang="ru-RU"/>
        </a:p>
      </dgm:t>
    </dgm:pt>
    <dgm:pt modelId="{520F7B2B-C309-4221-9493-48A80331AB6E}" type="pres">
      <dgm:prSet presAssocID="{A57326CC-9F7D-47BC-B6AD-59661C8F8B15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2CF53594-739F-4F14-A827-82EEDE49BE17}" type="pres">
      <dgm:prSet presAssocID="{A57326CC-9F7D-47BC-B6AD-59661C8F8B15}" presName="parentText" presStyleLbl="node1" presStyleIdx="6" presStyleCnt="7" custScaleX="101740" custLinFactNeighborX="9190" custLinFactNeighborY="349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28BA88-8B72-423D-93A9-E9D1C0B0BB84}" type="pres">
      <dgm:prSet presAssocID="{A57326CC-9F7D-47BC-B6AD-59661C8F8B15}" presName="negativeSpace" presStyleCnt="0"/>
      <dgm:spPr/>
      <dgm:t>
        <a:bodyPr/>
        <a:lstStyle/>
        <a:p>
          <a:endParaRPr lang="ru-RU"/>
        </a:p>
      </dgm:t>
    </dgm:pt>
    <dgm:pt modelId="{718482AC-2007-4EAF-927A-59D798FE7032}" type="pres">
      <dgm:prSet presAssocID="{A57326CC-9F7D-47BC-B6AD-59661C8F8B15}" presName="childText" presStyleLbl="conFgAcc1" presStyleIdx="6" presStyleCnt="7" custLinFactNeighborX="855" custLinFactNeighborY="104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F704C0-7348-46C9-90B2-EA16F34EF44D}" srcId="{9372D8C6-7DF1-4548-9EA9-4792F964302C}" destId="{6069E600-0747-4AFA-82A4-A9CA250F16A6}" srcOrd="3" destOrd="0" parTransId="{93A34298-0DA8-4567-ADFB-2E742DD0357C}" sibTransId="{94C2D315-F332-4D26-9573-CD159CDAD8B3}"/>
    <dgm:cxn modelId="{2F70D617-EAE7-451C-9CC6-BF26AAB50D05}" type="presOf" srcId="{D6D0F8F9-3C83-4DF5-A874-9BA5A5B04D9E}" destId="{8F7E1A34-20F7-4121-A38F-8C9620993957}" srcOrd="0" destOrd="0" presId="urn:microsoft.com/office/officeart/2005/8/layout/list1"/>
    <dgm:cxn modelId="{55E8155E-970A-447A-9834-8F99A8C21ED9}" type="presOf" srcId="{6069E600-0747-4AFA-82A4-A9CA250F16A6}" destId="{00F42D0F-1F46-4D02-AF52-25C0672B326F}" srcOrd="0" destOrd="0" presId="urn:microsoft.com/office/officeart/2005/8/layout/list1"/>
    <dgm:cxn modelId="{3FA29EED-5DAD-475D-976A-5726E6D41615}" srcId="{9372D8C6-7DF1-4548-9EA9-4792F964302C}" destId="{27985447-C74C-4B02-B064-2EB38C1673EF}" srcOrd="5" destOrd="0" parTransId="{C3B8E62A-03B7-489B-AF20-8AA2BA0D8A78}" sibTransId="{F593C890-8800-4451-8186-8A1A624FFE3E}"/>
    <dgm:cxn modelId="{4886DB57-D76C-4DF9-BF26-215DE1CF829B}" srcId="{9372D8C6-7DF1-4548-9EA9-4792F964302C}" destId="{D6D0F8F9-3C83-4DF5-A874-9BA5A5B04D9E}" srcOrd="1" destOrd="0" parTransId="{C83085A1-3EF2-4EAD-897D-F1543B4C39D7}" sibTransId="{722F1991-FB76-4B6F-915A-45166BB3AE4A}"/>
    <dgm:cxn modelId="{C9996CA1-8170-4D8A-B0BD-A7EFCAFF3B5B}" type="presOf" srcId="{6069E600-0747-4AFA-82A4-A9CA250F16A6}" destId="{CDA4EC21-40B7-442E-ABCA-7102D2B2F2AE}" srcOrd="1" destOrd="0" presId="urn:microsoft.com/office/officeart/2005/8/layout/list1"/>
    <dgm:cxn modelId="{5A82678B-9971-4B81-A693-F53519E755EC}" type="presOf" srcId="{27985447-C74C-4B02-B064-2EB38C1673EF}" destId="{D144FBDA-DF52-49BE-9073-74C403F7FCAD}" srcOrd="1" destOrd="0" presId="urn:microsoft.com/office/officeart/2005/8/layout/list1"/>
    <dgm:cxn modelId="{2C27C333-5714-468C-BB1C-090B1CD89FD9}" type="presOf" srcId="{A57326CC-9F7D-47BC-B6AD-59661C8F8B15}" destId="{2CF53594-739F-4F14-A827-82EEDE49BE17}" srcOrd="1" destOrd="0" presId="urn:microsoft.com/office/officeart/2005/8/layout/list1"/>
    <dgm:cxn modelId="{782C15C9-1DCA-4D06-A772-D56667A088CD}" type="presOf" srcId="{FE7F5DF0-BE62-4171-ABCE-68F5D67BB026}" destId="{777B8AF7-99EB-415D-8BE9-83B01366C219}" srcOrd="0" destOrd="0" presId="urn:microsoft.com/office/officeart/2005/8/layout/list1"/>
    <dgm:cxn modelId="{4B218324-F428-4444-B76D-BF421B22D400}" srcId="{9372D8C6-7DF1-4548-9EA9-4792F964302C}" destId="{1E0F55D0-5969-443B-B0E8-3BD6C9911539}" srcOrd="4" destOrd="0" parTransId="{0BC59615-C05F-4516-8923-975C178B1885}" sibTransId="{BD2A337C-F190-4F85-B476-B0FA99F016EE}"/>
    <dgm:cxn modelId="{55911F9D-235C-47DC-AB9B-9B7E75F3BE03}" type="presOf" srcId="{D38E33DC-F896-413C-8366-7FAD44E123FE}" destId="{68F4F8DA-EC7E-4222-8C60-63E4960F4E66}" srcOrd="1" destOrd="0" presId="urn:microsoft.com/office/officeart/2005/8/layout/list1"/>
    <dgm:cxn modelId="{511B71C8-8C34-4387-A394-D326455B3FDB}" type="presOf" srcId="{FE7F5DF0-BE62-4171-ABCE-68F5D67BB026}" destId="{96C6CDF9-6E1A-40AF-8512-C43C98522C82}" srcOrd="1" destOrd="0" presId="urn:microsoft.com/office/officeart/2005/8/layout/list1"/>
    <dgm:cxn modelId="{9DE6D339-0366-4019-A89E-01177C620626}" srcId="{9372D8C6-7DF1-4548-9EA9-4792F964302C}" destId="{D38E33DC-F896-413C-8366-7FAD44E123FE}" srcOrd="2" destOrd="0" parTransId="{15A5F080-9669-4DAF-8E05-70E290EF26C1}" sibTransId="{DCCC9B9B-7937-467F-B41A-C88C55CD238F}"/>
    <dgm:cxn modelId="{40DD7128-BE15-4986-BEFD-EF65599602A5}" type="presOf" srcId="{27985447-C74C-4B02-B064-2EB38C1673EF}" destId="{EE4D3060-C754-429E-8BF6-97097331F586}" srcOrd="0" destOrd="0" presId="urn:microsoft.com/office/officeart/2005/8/layout/list1"/>
    <dgm:cxn modelId="{099E5863-37EA-4C82-8571-FE16E76C4A31}" srcId="{9372D8C6-7DF1-4548-9EA9-4792F964302C}" destId="{A57326CC-9F7D-47BC-B6AD-59661C8F8B15}" srcOrd="6" destOrd="0" parTransId="{3D68609C-B98A-42DB-93A6-413158A0E60A}" sibTransId="{12E42E5B-3D63-4973-9313-3A214723A4A1}"/>
    <dgm:cxn modelId="{402510A1-147E-4ADB-A02A-8A7365001817}" type="presOf" srcId="{9372D8C6-7DF1-4548-9EA9-4792F964302C}" destId="{D1F8346B-CAE5-4D54-8724-BA2BEAFAC80C}" srcOrd="0" destOrd="0" presId="urn:microsoft.com/office/officeart/2005/8/layout/list1"/>
    <dgm:cxn modelId="{ADE9B61D-6F5A-4B95-8303-DBB5766C1CC0}" type="presOf" srcId="{1E0F55D0-5969-443B-B0E8-3BD6C9911539}" destId="{88C3925E-4282-486D-888B-74AC9A0919F6}" srcOrd="1" destOrd="0" presId="urn:microsoft.com/office/officeart/2005/8/layout/list1"/>
    <dgm:cxn modelId="{F8EBC39D-78F7-4087-BF51-9E9456C4A00C}" type="presOf" srcId="{D38E33DC-F896-413C-8366-7FAD44E123FE}" destId="{4BE0BD6A-5C87-49A0-AC20-CE6B93EA9AF0}" srcOrd="0" destOrd="0" presId="urn:microsoft.com/office/officeart/2005/8/layout/list1"/>
    <dgm:cxn modelId="{99C1BADD-4E4F-4C84-BAEB-863835641816}" type="presOf" srcId="{1E0F55D0-5969-443B-B0E8-3BD6C9911539}" destId="{D63C5FBF-602A-45B6-807A-130BDB65FC18}" srcOrd="0" destOrd="0" presId="urn:microsoft.com/office/officeart/2005/8/layout/list1"/>
    <dgm:cxn modelId="{CBCBAB44-C96E-49BC-A799-F1E85324B0E0}" type="presOf" srcId="{A57326CC-9F7D-47BC-B6AD-59661C8F8B15}" destId="{520F7B2B-C309-4221-9493-48A80331AB6E}" srcOrd="0" destOrd="0" presId="urn:microsoft.com/office/officeart/2005/8/layout/list1"/>
    <dgm:cxn modelId="{1CF8CD66-E350-4D66-B5BC-69A64C8F0DC7}" srcId="{9372D8C6-7DF1-4548-9EA9-4792F964302C}" destId="{FE7F5DF0-BE62-4171-ABCE-68F5D67BB026}" srcOrd="0" destOrd="0" parTransId="{7B49114A-7590-410C-A9AF-99361F28BB33}" sibTransId="{0645E33D-17DE-4A7C-B387-3C90D98B975C}"/>
    <dgm:cxn modelId="{806742DC-1457-4FD3-AE2F-B2E1C2E9DA51}" type="presOf" srcId="{D6D0F8F9-3C83-4DF5-A874-9BA5A5B04D9E}" destId="{2BD4AE6D-0D57-4933-8A75-BDD325416F04}" srcOrd="1" destOrd="0" presId="urn:microsoft.com/office/officeart/2005/8/layout/list1"/>
    <dgm:cxn modelId="{4BC06A07-AE2C-4D4D-ACDF-FE989472EB7A}" type="presParOf" srcId="{D1F8346B-CAE5-4D54-8724-BA2BEAFAC80C}" destId="{AAD64416-CE2B-4391-AAF0-8740B4D3C1A4}" srcOrd="0" destOrd="0" presId="urn:microsoft.com/office/officeart/2005/8/layout/list1"/>
    <dgm:cxn modelId="{DC7BF753-0A3A-4826-9274-6F553FE45167}" type="presParOf" srcId="{AAD64416-CE2B-4391-AAF0-8740B4D3C1A4}" destId="{777B8AF7-99EB-415D-8BE9-83B01366C219}" srcOrd="0" destOrd="0" presId="urn:microsoft.com/office/officeart/2005/8/layout/list1"/>
    <dgm:cxn modelId="{88816534-CCD3-49F0-9672-38041EA58AED}" type="presParOf" srcId="{AAD64416-CE2B-4391-AAF0-8740B4D3C1A4}" destId="{96C6CDF9-6E1A-40AF-8512-C43C98522C82}" srcOrd="1" destOrd="0" presId="urn:microsoft.com/office/officeart/2005/8/layout/list1"/>
    <dgm:cxn modelId="{1B8FBACE-0BC8-4522-86F4-7148C8A087E8}" type="presParOf" srcId="{D1F8346B-CAE5-4D54-8724-BA2BEAFAC80C}" destId="{3476E623-46C9-47F3-BA4A-B25864046314}" srcOrd="1" destOrd="0" presId="urn:microsoft.com/office/officeart/2005/8/layout/list1"/>
    <dgm:cxn modelId="{782CDD0E-E1D5-4E07-A7EE-1435E78704F7}" type="presParOf" srcId="{D1F8346B-CAE5-4D54-8724-BA2BEAFAC80C}" destId="{DD23B3C8-6E29-46C2-A4E1-E8C68C5A859C}" srcOrd="2" destOrd="0" presId="urn:microsoft.com/office/officeart/2005/8/layout/list1"/>
    <dgm:cxn modelId="{F5A3E405-12F8-4347-A629-8FA71F196E81}" type="presParOf" srcId="{D1F8346B-CAE5-4D54-8724-BA2BEAFAC80C}" destId="{67B48921-C4C0-4547-9084-E8EAE0710AF7}" srcOrd="3" destOrd="0" presId="urn:microsoft.com/office/officeart/2005/8/layout/list1"/>
    <dgm:cxn modelId="{964BC0A5-3733-407B-B383-CDF8F9D73A2A}" type="presParOf" srcId="{D1F8346B-CAE5-4D54-8724-BA2BEAFAC80C}" destId="{F8CDFD75-7287-446E-97DC-A938C49E83C0}" srcOrd="4" destOrd="0" presId="urn:microsoft.com/office/officeart/2005/8/layout/list1"/>
    <dgm:cxn modelId="{E5F28986-1B53-48C4-8120-6C5215CDB73B}" type="presParOf" srcId="{F8CDFD75-7287-446E-97DC-A938C49E83C0}" destId="{8F7E1A34-20F7-4121-A38F-8C9620993957}" srcOrd="0" destOrd="0" presId="urn:microsoft.com/office/officeart/2005/8/layout/list1"/>
    <dgm:cxn modelId="{5D781CF4-4488-4B2E-B85B-98B1A9A84A30}" type="presParOf" srcId="{F8CDFD75-7287-446E-97DC-A938C49E83C0}" destId="{2BD4AE6D-0D57-4933-8A75-BDD325416F04}" srcOrd="1" destOrd="0" presId="urn:microsoft.com/office/officeart/2005/8/layout/list1"/>
    <dgm:cxn modelId="{D6C041FA-C4D1-427B-93D4-DD99E0C7E741}" type="presParOf" srcId="{D1F8346B-CAE5-4D54-8724-BA2BEAFAC80C}" destId="{32E57502-03C1-4E22-8EB8-ABF1A13D6DC0}" srcOrd="5" destOrd="0" presId="urn:microsoft.com/office/officeart/2005/8/layout/list1"/>
    <dgm:cxn modelId="{00438BAA-A3BF-48CA-AB11-22072A3851C4}" type="presParOf" srcId="{D1F8346B-CAE5-4D54-8724-BA2BEAFAC80C}" destId="{953B249C-BCDF-47D6-A0BC-8FCDFFAB2257}" srcOrd="6" destOrd="0" presId="urn:microsoft.com/office/officeart/2005/8/layout/list1"/>
    <dgm:cxn modelId="{E085C606-E86A-4996-A88D-FB9F81DE3D58}" type="presParOf" srcId="{D1F8346B-CAE5-4D54-8724-BA2BEAFAC80C}" destId="{EAA52B72-1B0A-43E4-925E-7632BA6878D5}" srcOrd="7" destOrd="0" presId="urn:microsoft.com/office/officeart/2005/8/layout/list1"/>
    <dgm:cxn modelId="{A682C85A-DF99-4A1C-8B05-B00F87A0120B}" type="presParOf" srcId="{D1F8346B-CAE5-4D54-8724-BA2BEAFAC80C}" destId="{6DA806E9-1799-4D7A-9BA1-22122457ABA1}" srcOrd="8" destOrd="0" presId="urn:microsoft.com/office/officeart/2005/8/layout/list1"/>
    <dgm:cxn modelId="{48749155-771C-40E6-A6F9-43EEDF6B954E}" type="presParOf" srcId="{6DA806E9-1799-4D7A-9BA1-22122457ABA1}" destId="{4BE0BD6A-5C87-49A0-AC20-CE6B93EA9AF0}" srcOrd="0" destOrd="0" presId="urn:microsoft.com/office/officeart/2005/8/layout/list1"/>
    <dgm:cxn modelId="{614BECB2-BF1E-410A-8A37-F7009515BFBE}" type="presParOf" srcId="{6DA806E9-1799-4D7A-9BA1-22122457ABA1}" destId="{68F4F8DA-EC7E-4222-8C60-63E4960F4E66}" srcOrd="1" destOrd="0" presId="urn:microsoft.com/office/officeart/2005/8/layout/list1"/>
    <dgm:cxn modelId="{810C9FDD-CB65-4C23-94C9-4B1B952C94CF}" type="presParOf" srcId="{D1F8346B-CAE5-4D54-8724-BA2BEAFAC80C}" destId="{F5D83F13-C50E-458C-B8F3-2DE1DC166CC8}" srcOrd="9" destOrd="0" presId="urn:microsoft.com/office/officeart/2005/8/layout/list1"/>
    <dgm:cxn modelId="{D72056DF-A66D-414C-8744-8FD59D0D4AC8}" type="presParOf" srcId="{D1F8346B-CAE5-4D54-8724-BA2BEAFAC80C}" destId="{35DEA9B0-8F79-4E05-BDA1-013A355D0018}" srcOrd="10" destOrd="0" presId="urn:microsoft.com/office/officeart/2005/8/layout/list1"/>
    <dgm:cxn modelId="{19D87E0D-4F8F-4640-B4A1-7B63E46D5698}" type="presParOf" srcId="{D1F8346B-CAE5-4D54-8724-BA2BEAFAC80C}" destId="{997497D5-0D5A-4274-985A-FEFDADC248F9}" srcOrd="11" destOrd="0" presId="urn:microsoft.com/office/officeart/2005/8/layout/list1"/>
    <dgm:cxn modelId="{CAD6E7FE-A840-4F7D-83E8-5530AE65A72A}" type="presParOf" srcId="{D1F8346B-CAE5-4D54-8724-BA2BEAFAC80C}" destId="{F7C13458-5C19-43D5-AA65-52C9D22B3C66}" srcOrd="12" destOrd="0" presId="urn:microsoft.com/office/officeart/2005/8/layout/list1"/>
    <dgm:cxn modelId="{656FD5CF-7BD3-48A0-80D1-F25B4AAD19FE}" type="presParOf" srcId="{F7C13458-5C19-43D5-AA65-52C9D22B3C66}" destId="{00F42D0F-1F46-4D02-AF52-25C0672B326F}" srcOrd="0" destOrd="0" presId="urn:microsoft.com/office/officeart/2005/8/layout/list1"/>
    <dgm:cxn modelId="{2955B46F-8304-4D7D-9962-117BF519C39B}" type="presParOf" srcId="{F7C13458-5C19-43D5-AA65-52C9D22B3C66}" destId="{CDA4EC21-40B7-442E-ABCA-7102D2B2F2AE}" srcOrd="1" destOrd="0" presId="urn:microsoft.com/office/officeart/2005/8/layout/list1"/>
    <dgm:cxn modelId="{D79CD3FC-E557-4FDC-BEAC-8AA884009D9B}" type="presParOf" srcId="{D1F8346B-CAE5-4D54-8724-BA2BEAFAC80C}" destId="{C130C920-E19D-402A-A7F5-F1C13BF749D5}" srcOrd="13" destOrd="0" presId="urn:microsoft.com/office/officeart/2005/8/layout/list1"/>
    <dgm:cxn modelId="{79FAF764-EE28-4A8B-8C1C-E70036E2D2B4}" type="presParOf" srcId="{D1F8346B-CAE5-4D54-8724-BA2BEAFAC80C}" destId="{AB49195B-3B62-47B5-A1F6-48408AB7F629}" srcOrd="14" destOrd="0" presId="urn:microsoft.com/office/officeart/2005/8/layout/list1"/>
    <dgm:cxn modelId="{13E31F38-F756-4C22-B3FA-FE3883915919}" type="presParOf" srcId="{D1F8346B-CAE5-4D54-8724-BA2BEAFAC80C}" destId="{2E6343BC-BA9B-4DB5-9368-71F6BD3F1935}" srcOrd="15" destOrd="0" presId="urn:microsoft.com/office/officeart/2005/8/layout/list1"/>
    <dgm:cxn modelId="{6FBF97B6-300B-4F81-8829-B49E30D8B1AD}" type="presParOf" srcId="{D1F8346B-CAE5-4D54-8724-BA2BEAFAC80C}" destId="{9A845CEE-7179-43CB-A931-54BD68643333}" srcOrd="16" destOrd="0" presId="urn:microsoft.com/office/officeart/2005/8/layout/list1"/>
    <dgm:cxn modelId="{6A1BD481-C7B3-4313-A99A-018C58D5BEFC}" type="presParOf" srcId="{9A845CEE-7179-43CB-A931-54BD68643333}" destId="{D63C5FBF-602A-45B6-807A-130BDB65FC18}" srcOrd="0" destOrd="0" presId="urn:microsoft.com/office/officeart/2005/8/layout/list1"/>
    <dgm:cxn modelId="{7306372C-D8AF-4D7E-83AF-E385784D2C7D}" type="presParOf" srcId="{9A845CEE-7179-43CB-A931-54BD68643333}" destId="{88C3925E-4282-486D-888B-74AC9A0919F6}" srcOrd="1" destOrd="0" presId="urn:microsoft.com/office/officeart/2005/8/layout/list1"/>
    <dgm:cxn modelId="{A9811713-088E-4AA8-A464-7785D3FDE9F8}" type="presParOf" srcId="{D1F8346B-CAE5-4D54-8724-BA2BEAFAC80C}" destId="{0495B02D-A17F-4C8E-829F-A3E7EBE20EB3}" srcOrd="17" destOrd="0" presId="urn:microsoft.com/office/officeart/2005/8/layout/list1"/>
    <dgm:cxn modelId="{7AA9872A-3370-4A00-A353-729D2FCB12F6}" type="presParOf" srcId="{D1F8346B-CAE5-4D54-8724-BA2BEAFAC80C}" destId="{FD589562-0C7A-4159-AB18-EFB87461A664}" srcOrd="18" destOrd="0" presId="urn:microsoft.com/office/officeart/2005/8/layout/list1"/>
    <dgm:cxn modelId="{B11D2E0D-B190-4546-A015-049DB04A0CA2}" type="presParOf" srcId="{D1F8346B-CAE5-4D54-8724-BA2BEAFAC80C}" destId="{877D2B01-54D6-4DE6-A0E9-C358BB19EE83}" srcOrd="19" destOrd="0" presId="urn:microsoft.com/office/officeart/2005/8/layout/list1"/>
    <dgm:cxn modelId="{76F91F58-FF17-483E-BB85-D54DC9B010DA}" type="presParOf" srcId="{D1F8346B-CAE5-4D54-8724-BA2BEAFAC80C}" destId="{EA0897B6-B39D-4626-9D22-08D6E8C7068A}" srcOrd="20" destOrd="0" presId="urn:microsoft.com/office/officeart/2005/8/layout/list1"/>
    <dgm:cxn modelId="{0194D870-66FD-4CA1-91B2-29993A22AAA0}" type="presParOf" srcId="{EA0897B6-B39D-4626-9D22-08D6E8C7068A}" destId="{EE4D3060-C754-429E-8BF6-97097331F586}" srcOrd="0" destOrd="0" presId="urn:microsoft.com/office/officeart/2005/8/layout/list1"/>
    <dgm:cxn modelId="{3547E9A3-A0EE-4500-A22D-EE871F1D4A14}" type="presParOf" srcId="{EA0897B6-B39D-4626-9D22-08D6E8C7068A}" destId="{D144FBDA-DF52-49BE-9073-74C403F7FCAD}" srcOrd="1" destOrd="0" presId="urn:microsoft.com/office/officeart/2005/8/layout/list1"/>
    <dgm:cxn modelId="{C4FC1139-1C52-48AC-9E9C-EE1109879EC8}" type="presParOf" srcId="{D1F8346B-CAE5-4D54-8724-BA2BEAFAC80C}" destId="{8185D2CF-7032-4B5F-AA2A-42EDDEAE14CF}" srcOrd="21" destOrd="0" presId="urn:microsoft.com/office/officeart/2005/8/layout/list1"/>
    <dgm:cxn modelId="{5D0BDE0E-8FA4-45B2-A04A-EC94C15AF046}" type="presParOf" srcId="{D1F8346B-CAE5-4D54-8724-BA2BEAFAC80C}" destId="{1FCD45D5-E955-4461-BA8F-72B7A824DEA2}" srcOrd="22" destOrd="0" presId="urn:microsoft.com/office/officeart/2005/8/layout/list1"/>
    <dgm:cxn modelId="{06D0C29C-4822-4F73-85B5-C3EF2448B460}" type="presParOf" srcId="{D1F8346B-CAE5-4D54-8724-BA2BEAFAC80C}" destId="{F7B5F86C-D2A4-433C-BF16-D1B183BFE681}" srcOrd="23" destOrd="0" presId="urn:microsoft.com/office/officeart/2005/8/layout/list1"/>
    <dgm:cxn modelId="{A1A22D84-E434-45E7-8B9A-FD4BCCCCF707}" type="presParOf" srcId="{D1F8346B-CAE5-4D54-8724-BA2BEAFAC80C}" destId="{BA352038-9C5A-496F-B2AC-80EC45F7D3A9}" srcOrd="24" destOrd="0" presId="urn:microsoft.com/office/officeart/2005/8/layout/list1"/>
    <dgm:cxn modelId="{F15C7C53-79AD-4C75-A1D0-9EEBA7B6AEF3}" type="presParOf" srcId="{BA352038-9C5A-496F-B2AC-80EC45F7D3A9}" destId="{520F7B2B-C309-4221-9493-48A80331AB6E}" srcOrd="0" destOrd="0" presId="urn:microsoft.com/office/officeart/2005/8/layout/list1"/>
    <dgm:cxn modelId="{153DD0F4-CDB1-43B1-B583-4CAD8628B0BC}" type="presParOf" srcId="{BA352038-9C5A-496F-B2AC-80EC45F7D3A9}" destId="{2CF53594-739F-4F14-A827-82EEDE49BE17}" srcOrd="1" destOrd="0" presId="urn:microsoft.com/office/officeart/2005/8/layout/list1"/>
    <dgm:cxn modelId="{A8F8244B-F0F6-422F-82DE-4C4259362B7C}" type="presParOf" srcId="{D1F8346B-CAE5-4D54-8724-BA2BEAFAC80C}" destId="{C528BA88-8B72-423D-93A9-E9D1C0B0BB84}" srcOrd="25" destOrd="0" presId="urn:microsoft.com/office/officeart/2005/8/layout/list1"/>
    <dgm:cxn modelId="{0398E642-8717-4BEF-B322-B9C273DC0F41}" type="presParOf" srcId="{D1F8346B-CAE5-4D54-8724-BA2BEAFAC80C}" destId="{718482AC-2007-4EAF-927A-59D798FE7032}" srcOrd="26" destOrd="0" presId="urn:microsoft.com/office/officeart/2005/8/layout/list1"/>
  </dgm:cxnLst>
  <dgm:bg>
    <a:solidFill>
      <a:srgbClr val="92D05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D78BA7-CBD7-4D69-96B2-D554A673CB28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561EAA-1ED0-4D6D-ADFA-7B26EAE4E414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ru-RU" b="1" spc="-15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 конкурсному отбору допускаются 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ru-RU" b="1" spc="-15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объекты общественной инфраструктуры:</a:t>
          </a:r>
          <a:endParaRPr kumimoji="0" lang="ru-R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3D81A2-101C-4540-9463-C881B586BF69}" type="parTrans" cxnId="{B19D4F65-4465-4DC9-825C-83EF96D65BC6}">
      <dgm:prSet/>
      <dgm:spPr/>
      <dgm:t>
        <a:bodyPr/>
        <a:lstStyle/>
        <a:p>
          <a:endParaRPr lang="ru-RU"/>
        </a:p>
      </dgm:t>
    </dgm:pt>
    <dgm:pt modelId="{9283BC82-B1F4-41A6-B9BD-234F4E824F39}" type="sibTrans" cxnId="{B19D4F65-4465-4DC9-825C-83EF96D65BC6}">
      <dgm:prSet/>
      <dgm:spPr/>
      <dgm:t>
        <a:bodyPr/>
        <a:lstStyle/>
        <a:p>
          <a:endParaRPr lang="ru-RU"/>
        </a:p>
      </dgm:t>
    </dgm:pt>
    <dgm:pt modelId="{8AFE7DAD-8D42-4200-B5A5-41CDC96E2515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Автомобильные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дороги</a:t>
          </a:r>
          <a:endParaRPr kumimoji="0" lang="ru-RU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C87031-618D-400B-BA03-C81CB557A03D}" type="parTrans" cxnId="{1A93FB9F-2C14-4DF4-A09B-C4FF493B6EAE}">
      <dgm:prSet/>
      <dgm:spPr/>
      <dgm:t>
        <a:bodyPr/>
        <a:lstStyle/>
        <a:p>
          <a:endParaRPr lang="ru-RU"/>
        </a:p>
      </dgm:t>
    </dgm:pt>
    <dgm:pt modelId="{18738533-1CF8-4FAE-A232-A7C745067843}" type="sibTrans" cxnId="{1A93FB9F-2C14-4DF4-A09B-C4FF493B6EAE}">
      <dgm:prSet/>
      <dgm:spPr/>
      <dgm:t>
        <a:bodyPr/>
        <a:lstStyle/>
        <a:p>
          <a:endParaRPr lang="ru-RU"/>
        </a:p>
      </dgm:t>
    </dgm:pt>
    <dgm:pt modelId="{F2412277-E5A6-449F-801E-4BC6E9E6DD86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Объекты благоустройства</a:t>
          </a:r>
          <a:endParaRPr kumimoji="0" lang="ru-RU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54FE82-04F4-47BA-81EF-3A80EFEBB181}" type="parTrans" cxnId="{CFD57142-7369-47B6-B652-8F0395FD73DF}">
      <dgm:prSet/>
      <dgm:spPr/>
      <dgm:t>
        <a:bodyPr/>
        <a:lstStyle/>
        <a:p>
          <a:endParaRPr lang="ru-RU"/>
        </a:p>
      </dgm:t>
    </dgm:pt>
    <dgm:pt modelId="{9FBE5788-C713-4A10-BE55-52212BDEAB29}" type="sibTrans" cxnId="{CFD57142-7369-47B6-B652-8F0395FD73DF}">
      <dgm:prSet/>
      <dgm:spPr/>
      <dgm:t>
        <a:bodyPr/>
        <a:lstStyle/>
        <a:p>
          <a:endParaRPr lang="ru-RU"/>
        </a:p>
      </dgm:t>
    </dgm:pt>
    <dgm:pt modelId="{8F8D925D-EFBB-4E94-85B8-4ABB363864FF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dirty="0" smtClean="0">
              <a:solidFill>
                <a:schemeClr val="tx1"/>
              </a:solidFill>
              <a:cs typeface="Simplified Arabic" panose="02020603050405020304" pitchFamily="18" charset="-78"/>
            </a:rPr>
            <a:t>Объекты культурного наследия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</a:t>
          </a:r>
        </a:p>
      </dgm:t>
    </dgm:pt>
    <dgm:pt modelId="{D60B7FD7-95F2-4F49-B338-3D514A18AFD8}" type="parTrans" cxnId="{9C294B19-BB22-475C-AB88-98F8C94F1AD9}">
      <dgm:prSet/>
      <dgm:spPr/>
      <dgm:t>
        <a:bodyPr/>
        <a:lstStyle/>
        <a:p>
          <a:endParaRPr lang="ru-RU"/>
        </a:p>
      </dgm:t>
    </dgm:pt>
    <dgm:pt modelId="{EBB6E0A8-A90D-4814-B3B7-2B009CD652FE}" type="sibTrans" cxnId="{9C294B19-BB22-475C-AB88-98F8C94F1AD9}">
      <dgm:prSet/>
      <dgm:spPr/>
      <dgm:t>
        <a:bodyPr/>
        <a:lstStyle/>
        <a:p>
          <a:endParaRPr lang="ru-RU"/>
        </a:p>
      </dgm:t>
    </dgm:pt>
    <dgm:pt modelId="{2A4F2B29-103B-4D2E-80EC-EAE0430171F3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Объекты электро-, тепло-, газо-, водоснабжения</a:t>
          </a:r>
          <a:r>
            <a: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gm:t>
    </dgm:pt>
    <dgm:pt modelId="{314805EF-1706-4AE6-895F-12D3D521AA98}" type="parTrans" cxnId="{55BCB48A-A435-4E11-9787-F40FEDA4D8DD}">
      <dgm:prSet/>
      <dgm:spPr/>
      <dgm:t>
        <a:bodyPr/>
        <a:lstStyle/>
        <a:p>
          <a:endParaRPr lang="ru-RU"/>
        </a:p>
      </dgm:t>
    </dgm:pt>
    <dgm:pt modelId="{87D898BC-87E5-4644-9F3D-2970F894B20E}" type="sibTrans" cxnId="{55BCB48A-A435-4E11-9787-F40FEDA4D8DD}">
      <dgm:prSet/>
      <dgm:spPr/>
      <dgm:t>
        <a:bodyPr/>
        <a:lstStyle/>
        <a:p>
          <a:endParaRPr lang="ru-RU"/>
        </a:p>
      </dgm:t>
    </dgm:pt>
    <dgm:pt modelId="{3AAFD2B0-F2A4-4A75-92B9-AC00AB253697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Simplified Arabic" panose="02020603050405020304" pitchFamily="18" charset="-78"/>
            </a:rPr>
            <a:t>Места массового отдыха населения</a:t>
          </a:r>
          <a:endParaRPr kumimoji="0" lang="ru-RU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DC6C1C4D-DF8B-44F0-88D1-6FE89027C9A0}" type="parTrans" cxnId="{B3CA7DCF-9D8A-4E82-91E5-999D70E34376}">
      <dgm:prSet/>
      <dgm:spPr/>
      <dgm:t>
        <a:bodyPr/>
        <a:lstStyle/>
        <a:p>
          <a:endParaRPr lang="ru-RU"/>
        </a:p>
      </dgm:t>
    </dgm:pt>
    <dgm:pt modelId="{D9B34D7B-0231-4813-8D51-FCFA0DFE8BFF}" type="sibTrans" cxnId="{B3CA7DCF-9D8A-4E82-91E5-999D70E34376}">
      <dgm:prSet/>
      <dgm:spPr/>
      <dgm:t>
        <a:bodyPr/>
        <a:lstStyle/>
        <a:p>
          <a:endParaRPr lang="ru-RU"/>
        </a:p>
      </dgm:t>
    </dgm:pt>
    <dgm:pt modelId="{814C8636-773F-4B89-8364-16F09E01F035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C4A2A87D-F393-498D-9D2A-3CAD583D9265}" type="parTrans" cxnId="{D607A408-AE7A-4896-802D-BAE6A4213361}">
      <dgm:prSet/>
      <dgm:spPr/>
      <dgm:t>
        <a:bodyPr/>
        <a:lstStyle/>
        <a:p>
          <a:endParaRPr lang="ru-RU"/>
        </a:p>
      </dgm:t>
    </dgm:pt>
    <dgm:pt modelId="{74EAE434-275E-4D02-9DA3-6111E5954848}" type="sibTrans" cxnId="{D607A408-AE7A-4896-802D-BAE6A4213361}">
      <dgm:prSet/>
      <dgm:spPr/>
      <dgm:t>
        <a:bodyPr/>
        <a:lstStyle/>
        <a:p>
          <a:endParaRPr lang="ru-RU"/>
        </a:p>
      </dgm:t>
    </dgm:pt>
    <dgm:pt modelId="{CB70C520-1C5F-4AE5-ACA9-5F6063A06EC6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B6C30911-E3A4-4997-B5C3-8E9B34F0AE09}" type="parTrans" cxnId="{2EE0FD37-F1A4-4D4A-9720-BD815480194C}">
      <dgm:prSet/>
      <dgm:spPr/>
      <dgm:t>
        <a:bodyPr/>
        <a:lstStyle/>
        <a:p>
          <a:endParaRPr lang="ru-RU"/>
        </a:p>
      </dgm:t>
    </dgm:pt>
    <dgm:pt modelId="{BBE38BD1-A117-4CBD-9F56-B88C6F66607D}" type="sibTrans" cxnId="{2EE0FD37-F1A4-4D4A-9720-BD815480194C}">
      <dgm:prSet/>
      <dgm:spPr/>
      <dgm:t>
        <a:bodyPr/>
        <a:lstStyle/>
        <a:p>
          <a:endParaRPr lang="ru-RU"/>
        </a:p>
      </dgm:t>
    </dgm:pt>
    <dgm:pt modelId="{8A57508D-3613-4ABC-B06B-98AF0619B0AC}">
      <dgm:prSet custRadScaleRad="121435" custRadScaleInc="53638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6F82813A-04D9-4288-BB27-63ACAE65FE9F}" type="parTrans" cxnId="{F999D823-FA64-466F-8579-EA24F5EC0122}">
      <dgm:prSet/>
      <dgm:spPr/>
      <dgm:t>
        <a:bodyPr/>
        <a:lstStyle/>
        <a:p>
          <a:endParaRPr lang="ru-RU"/>
        </a:p>
      </dgm:t>
    </dgm:pt>
    <dgm:pt modelId="{FFD9162A-97B3-4855-8E07-69AB69FB7B89}" type="sibTrans" cxnId="{F999D823-FA64-466F-8579-EA24F5EC0122}">
      <dgm:prSet/>
      <dgm:spPr/>
      <dgm:t>
        <a:bodyPr/>
        <a:lstStyle/>
        <a:p>
          <a:endParaRPr lang="ru-RU"/>
        </a:p>
      </dgm:t>
    </dgm:pt>
    <dgm:pt modelId="{8E7F4FC8-19DF-495E-9467-12B9C819FFCF}">
      <dgm:prSet custRadScaleRad="121435" custRadScaleInc="53638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05AA7BB6-23D8-44CD-A969-33DFE5CDDFAC}" type="parTrans" cxnId="{A42AA5D6-D527-4E89-AEC8-B6B2E7DAE2D4}">
      <dgm:prSet/>
      <dgm:spPr/>
      <dgm:t>
        <a:bodyPr/>
        <a:lstStyle/>
        <a:p>
          <a:endParaRPr lang="ru-RU"/>
        </a:p>
      </dgm:t>
    </dgm:pt>
    <dgm:pt modelId="{0EFBFCDA-2881-4402-A2F6-93FC95EE3731}" type="sibTrans" cxnId="{A42AA5D6-D527-4E89-AEC8-B6B2E7DAE2D4}">
      <dgm:prSet/>
      <dgm:spPr/>
      <dgm:t>
        <a:bodyPr/>
        <a:lstStyle/>
        <a:p>
          <a:endParaRPr lang="ru-RU"/>
        </a:p>
      </dgm:t>
    </dgm:pt>
    <dgm:pt modelId="{48FF89ED-80BC-4523-9416-EFACAAEE11A5}">
      <dgm:prSet custRadScaleRad="121435" custRadScaleInc="53638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8EF29941-40C0-413C-AF29-7738BB661929}" type="parTrans" cxnId="{DCB7B4A7-D36B-4DEE-86B2-1512681F1C44}">
      <dgm:prSet/>
      <dgm:spPr/>
      <dgm:t>
        <a:bodyPr/>
        <a:lstStyle/>
        <a:p>
          <a:endParaRPr lang="ru-RU"/>
        </a:p>
      </dgm:t>
    </dgm:pt>
    <dgm:pt modelId="{8BABDC5A-656E-4748-85A5-3019D0D06FC9}" type="sibTrans" cxnId="{DCB7B4A7-D36B-4DEE-86B2-1512681F1C44}">
      <dgm:prSet/>
      <dgm:spPr/>
      <dgm:t>
        <a:bodyPr/>
        <a:lstStyle/>
        <a:p>
          <a:endParaRPr lang="ru-RU"/>
        </a:p>
      </dgm:t>
    </dgm:pt>
    <dgm:pt modelId="{C25F11B5-AAAE-495C-85F1-F4C28E6F10F7}" type="pres">
      <dgm:prSet presAssocID="{92D78BA7-CBD7-4D69-96B2-D554A673CB2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9909AD-C445-4776-8602-ABA0B0E7B631}" type="pres">
      <dgm:prSet presAssocID="{B9561EAA-1ED0-4D6D-ADFA-7B26EAE4E414}" presName="centerShape" presStyleLbl="node0" presStyleIdx="0" presStyleCnt="1" custScaleX="142184" custScaleY="150042"/>
      <dgm:spPr/>
      <dgm:t>
        <a:bodyPr/>
        <a:lstStyle/>
        <a:p>
          <a:endParaRPr lang="ru-RU"/>
        </a:p>
      </dgm:t>
    </dgm:pt>
    <dgm:pt modelId="{42849581-38EB-49CE-AA45-0BCCA10E88E5}" type="pres">
      <dgm:prSet presAssocID="{2BC87031-618D-400B-BA03-C81CB557A03D}" presName="Name9" presStyleLbl="parChTrans1D2" presStyleIdx="0" presStyleCnt="5"/>
      <dgm:spPr/>
      <dgm:t>
        <a:bodyPr/>
        <a:lstStyle/>
        <a:p>
          <a:endParaRPr lang="ru-RU"/>
        </a:p>
      </dgm:t>
    </dgm:pt>
    <dgm:pt modelId="{BA0A71D7-85F8-4475-B7E7-6DA1C00371D6}" type="pres">
      <dgm:prSet presAssocID="{2BC87031-618D-400B-BA03-C81CB557A03D}" presName="connTx" presStyleLbl="parChTrans1D2" presStyleIdx="0" presStyleCnt="5"/>
      <dgm:spPr/>
      <dgm:t>
        <a:bodyPr/>
        <a:lstStyle/>
        <a:p>
          <a:endParaRPr lang="ru-RU"/>
        </a:p>
      </dgm:t>
    </dgm:pt>
    <dgm:pt modelId="{E7F4EAA5-9F13-4BE1-9487-84E7B4671CD3}" type="pres">
      <dgm:prSet presAssocID="{8AFE7DAD-8D42-4200-B5A5-41CDC96E2515}" presName="node" presStyleLbl="node1" presStyleIdx="0" presStyleCnt="5" custRadScaleRad="118302" custRadScaleInc="993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D9460E-FEC6-4D77-8A48-79E17898956E}" type="pres">
      <dgm:prSet presAssocID="{2B54FE82-04F4-47BA-81EF-3A80EFEBB181}" presName="Name9" presStyleLbl="parChTrans1D2" presStyleIdx="1" presStyleCnt="5"/>
      <dgm:spPr/>
      <dgm:t>
        <a:bodyPr/>
        <a:lstStyle/>
        <a:p>
          <a:endParaRPr lang="ru-RU"/>
        </a:p>
      </dgm:t>
    </dgm:pt>
    <dgm:pt modelId="{BB7E9D36-A826-4437-AD20-0430A76E1960}" type="pres">
      <dgm:prSet presAssocID="{2B54FE82-04F4-47BA-81EF-3A80EFEBB181}" presName="connTx" presStyleLbl="parChTrans1D2" presStyleIdx="1" presStyleCnt="5"/>
      <dgm:spPr/>
      <dgm:t>
        <a:bodyPr/>
        <a:lstStyle/>
        <a:p>
          <a:endParaRPr lang="ru-RU"/>
        </a:p>
      </dgm:t>
    </dgm:pt>
    <dgm:pt modelId="{12DE2D70-F664-416D-8D1B-62EAF2D2D490}" type="pres">
      <dgm:prSet presAssocID="{F2412277-E5A6-449F-801E-4BC6E9E6DD86}" presName="node" presStyleLbl="node1" presStyleIdx="1" presStyleCnt="5" custRadScaleRad="121435" custRadScaleInc="536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E52121-CB1D-4E98-B1ED-9B662BD8200A}" type="pres">
      <dgm:prSet presAssocID="{D60B7FD7-95F2-4F49-B338-3D514A18AFD8}" presName="Name9" presStyleLbl="parChTrans1D2" presStyleIdx="2" presStyleCnt="5"/>
      <dgm:spPr/>
      <dgm:t>
        <a:bodyPr/>
        <a:lstStyle/>
        <a:p>
          <a:endParaRPr lang="ru-RU"/>
        </a:p>
      </dgm:t>
    </dgm:pt>
    <dgm:pt modelId="{92651281-84DB-4E7F-BC89-985D52B6CB4E}" type="pres">
      <dgm:prSet presAssocID="{D60B7FD7-95F2-4F49-B338-3D514A18AFD8}" presName="connTx" presStyleLbl="parChTrans1D2" presStyleIdx="2" presStyleCnt="5"/>
      <dgm:spPr/>
      <dgm:t>
        <a:bodyPr/>
        <a:lstStyle/>
        <a:p>
          <a:endParaRPr lang="ru-RU"/>
        </a:p>
      </dgm:t>
    </dgm:pt>
    <dgm:pt modelId="{A8D74D06-667C-4B5B-BA35-5662B4082F33}" type="pres">
      <dgm:prSet presAssocID="{8F8D925D-EFBB-4E94-85B8-4ABB363864FF}" presName="node" presStyleLbl="node1" presStyleIdx="2" presStyleCnt="5" custRadScaleRad="119794" custRadScaleInc="-238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1D8A08-A1ED-4774-ACCD-32446BE3D0C2}" type="pres">
      <dgm:prSet presAssocID="{314805EF-1706-4AE6-895F-12D3D521AA98}" presName="Name9" presStyleLbl="parChTrans1D2" presStyleIdx="3" presStyleCnt="5"/>
      <dgm:spPr/>
      <dgm:t>
        <a:bodyPr/>
        <a:lstStyle/>
        <a:p>
          <a:endParaRPr lang="ru-RU"/>
        </a:p>
      </dgm:t>
    </dgm:pt>
    <dgm:pt modelId="{5BE832B4-E7F7-4D35-8BCB-4088146BB0A6}" type="pres">
      <dgm:prSet presAssocID="{314805EF-1706-4AE6-895F-12D3D521AA98}" presName="connTx" presStyleLbl="parChTrans1D2" presStyleIdx="3" presStyleCnt="5"/>
      <dgm:spPr/>
      <dgm:t>
        <a:bodyPr/>
        <a:lstStyle/>
        <a:p>
          <a:endParaRPr lang="ru-RU"/>
        </a:p>
      </dgm:t>
    </dgm:pt>
    <dgm:pt modelId="{003A1F4B-BF2E-4C31-93A8-CFB7EF90EE21}" type="pres">
      <dgm:prSet presAssocID="{2A4F2B29-103B-4D2E-80EC-EAE0430171F3}" presName="node" presStyleLbl="node1" presStyleIdx="3" presStyleCnt="5" custRadScaleRad="110534" custRadScaleInc="271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7C66EF-8BBA-4852-860D-9253C4D3F68F}" type="pres">
      <dgm:prSet presAssocID="{DC6C1C4D-DF8B-44F0-88D1-6FE89027C9A0}" presName="Name9" presStyleLbl="parChTrans1D2" presStyleIdx="4" presStyleCnt="5"/>
      <dgm:spPr/>
      <dgm:t>
        <a:bodyPr/>
        <a:lstStyle/>
        <a:p>
          <a:endParaRPr lang="ru-RU"/>
        </a:p>
      </dgm:t>
    </dgm:pt>
    <dgm:pt modelId="{BD0A25B1-1D3C-4FBF-BB2A-ABF7A7F26E7A}" type="pres">
      <dgm:prSet presAssocID="{DC6C1C4D-DF8B-44F0-88D1-6FE89027C9A0}" presName="connTx" presStyleLbl="parChTrans1D2" presStyleIdx="4" presStyleCnt="5"/>
      <dgm:spPr/>
      <dgm:t>
        <a:bodyPr/>
        <a:lstStyle/>
        <a:p>
          <a:endParaRPr lang="ru-RU"/>
        </a:p>
      </dgm:t>
    </dgm:pt>
    <dgm:pt modelId="{84BEF8B5-F48D-4462-9377-0F3D2ADACDF1}" type="pres">
      <dgm:prSet presAssocID="{3AAFD2B0-F2A4-4A75-92B9-AC00AB253697}" presName="node" presStyleLbl="node1" presStyleIdx="4" presStyleCnt="5" custRadScaleRad="110221" custRadScaleInc="-378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967B3D-BA03-4996-B746-92E09F550BF6}" type="presOf" srcId="{8F8D925D-EFBB-4E94-85B8-4ABB363864FF}" destId="{A8D74D06-667C-4B5B-BA35-5662B4082F33}" srcOrd="0" destOrd="0" presId="urn:microsoft.com/office/officeart/2005/8/layout/radial1"/>
    <dgm:cxn modelId="{2A7BD37A-5D6E-44BD-9337-1E529E939D1D}" type="presOf" srcId="{D60B7FD7-95F2-4F49-B338-3D514A18AFD8}" destId="{56E52121-CB1D-4E98-B1ED-9B662BD8200A}" srcOrd="0" destOrd="0" presId="urn:microsoft.com/office/officeart/2005/8/layout/radial1"/>
    <dgm:cxn modelId="{388AEA35-C661-4122-B75C-9C10D6F58483}" type="presOf" srcId="{2B54FE82-04F4-47BA-81EF-3A80EFEBB181}" destId="{BB7E9D36-A826-4437-AD20-0430A76E1960}" srcOrd="1" destOrd="0" presId="urn:microsoft.com/office/officeart/2005/8/layout/radial1"/>
    <dgm:cxn modelId="{2EE0FD37-F1A4-4D4A-9720-BD815480194C}" srcId="{92D78BA7-CBD7-4D69-96B2-D554A673CB28}" destId="{CB70C520-1C5F-4AE5-ACA9-5F6063A06EC6}" srcOrd="2" destOrd="0" parTransId="{B6C30911-E3A4-4997-B5C3-8E9B34F0AE09}" sibTransId="{BBE38BD1-A117-4CBD-9F56-B88C6F66607D}"/>
    <dgm:cxn modelId="{F999D823-FA64-466F-8579-EA24F5EC0122}" srcId="{92D78BA7-CBD7-4D69-96B2-D554A673CB28}" destId="{8A57508D-3613-4ABC-B06B-98AF0619B0AC}" srcOrd="3" destOrd="0" parTransId="{6F82813A-04D9-4288-BB27-63ACAE65FE9F}" sibTransId="{FFD9162A-97B3-4855-8E07-69AB69FB7B89}"/>
    <dgm:cxn modelId="{55BCB48A-A435-4E11-9787-F40FEDA4D8DD}" srcId="{B9561EAA-1ED0-4D6D-ADFA-7B26EAE4E414}" destId="{2A4F2B29-103B-4D2E-80EC-EAE0430171F3}" srcOrd="3" destOrd="0" parTransId="{314805EF-1706-4AE6-895F-12D3D521AA98}" sibTransId="{87D898BC-87E5-4644-9F3D-2970F894B20E}"/>
    <dgm:cxn modelId="{B3CA7DCF-9D8A-4E82-91E5-999D70E34376}" srcId="{B9561EAA-1ED0-4D6D-ADFA-7B26EAE4E414}" destId="{3AAFD2B0-F2A4-4A75-92B9-AC00AB253697}" srcOrd="4" destOrd="0" parTransId="{DC6C1C4D-DF8B-44F0-88D1-6FE89027C9A0}" sibTransId="{D9B34D7B-0231-4813-8D51-FCFA0DFE8BFF}"/>
    <dgm:cxn modelId="{83B860F5-EC59-4874-B562-DEF8D214DB7F}" type="presOf" srcId="{8AFE7DAD-8D42-4200-B5A5-41CDC96E2515}" destId="{E7F4EAA5-9F13-4BE1-9487-84E7B4671CD3}" srcOrd="0" destOrd="0" presId="urn:microsoft.com/office/officeart/2005/8/layout/radial1"/>
    <dgm:cxn modelId="{F5540FBA-63BA-40D1-B5D9-08F4D87DB3E9}" type="presOf" srcId="{2BC87031-618D-400B-BA03-C81CB557A03D}" destId="{BA0A71D7-85F8-4475-B7E7-6DA1C00371D6}" srcOrd="1" destOrd="0" presId="urn:microsoft.com/office/officeart/2005/8/layout/radial1"/>
    <dgm:cxn modelId="{9F2792AF-2405-4C16-A71D-874C55372297}" type="presOf" srcId="{D60B7FD7-95F2-4F49-B338-3D514A18AFD8}" destId="{92651281-84DB-4E7F-BC89-985D52B6CB4E}" srcOrd="1" destOrd="0" presId="urn:microsoft.com/office/officeart/2005/8/layout/radial1"/>
    <dgm:cxn modelId="{99821EC5-2AF3-4912-9FCE-6E48A872B20A}" type="presOf" srcId="{F2412277-E5A6-449F-801E-4BC6E9E6DD86}" destId="{12DE2D70-F664-416D-8D1B-62EAF2D2D490}" srcOrd="0" destOrd="0" presId="urn:microsoft.com/office/officeart/2005/8/layout/radial1"/>
    <dgm:cxn modelId="{EDF8872B-9B83-4F30-8588-89EB10A6A631}" type="presOf" srcId="{314805EF-1706-4AE6-895F-12D3D521AA98}" destId="{C41D8A08-A1ED-4774-ACCD-32446BE3D0C2}" srcOrd="0" destOrd="0" presId="urn:microsoft.com/office/officeart/2005/8/layout/radial1"/>
    <dgm:cxn modelId="{CFD57142-7369-47B6-B652-8F0395FD73DF}" srcId="{B9561EAA-1ED0-4D6D-ADFA-7B26EAE4E414}" destId="{F2412277-E5A6-449F-801E-4BC6E9E6DD86}" srcOrd="1" destOrd="0" parTransId="{2B54FE82-04F4-47BA-81EF-3A80EFEBB181}" sibTransId="{9FBE5788-C713-4A10-BE55-52212BDEAB29}"/>
    <dgm:cxn modelId="{FF38FAAA-F668-4746-9A8D-E397E8A391A8}" type="presOf" srcId="{DC6C1C4D-DF8B-44F0-88D1-6FE89027C9A0}" destId="{BD0A25B1-1D3C-4FBF-BB2A-ABF7A7F26E7A}" srcOrd="1" destOrd="0" presId="urn:microsoft.com/office/officeart/2005/8/layout/radial1"/>
    <dgm:cxn modelId="{AEF38CA2-325C-45B2-AAFD-BBD7E46770A0}" type="presOf" srcId="{3AAFD2B0-F2A4-4A75-92B9-AC00AB253697}" destId="{84BEF8B5-F48D-4462-9377-0F3D2ADACDF1}" srcOrd="0" destOrd="0" presId="urn:microsoft.com/office/officeart/2005/8/layout/radial1"/>
    <dgm:cxn modelId="{53176028-93B9-4664-ACE1-BE7E8D79C721}" type="presOf" srcId="{92D78BA7-CBD7-4D69-96B2-D554A673CB28}" destId="{C25F11B5-AAAE-495C-85F1-F4C28E6F10F7}" srcOrd="0" destOrd="0" presId="urn:microsoft.com/office/officeart/2005/8/layout/radial1"/>
    <dgm:cxn modelId="{B19D4F65-4465-4DC9-825C-83EF96D65BC6}" srcId="{92D78BA7-CBD7-4D69-96B2-D554A673CB28}" destId="{B9561EAA-1ED0-4D6D-ADFA-7B26EAE4E414}" srcOrd="0" destOrd="0" parTransId="{703D81A2-101C-4540-9463-C881B586BF69}" sibTransId="{9283BC82-B1F4-41A6-B9BD-234F4E824F39}"/>
    <dgm:cxn modelId="{D607A408-AE7A-4896-802D-BAE6A4213361}" srcId="{92D78BA7-CBD7-4D69-96B2-D554A673CB28}" destId="{814C8636-773F-4B89-8364-16F09E01F035}" srcOrd="1" destOrd="0" parTransId="{C4A2A87D-F393-498D-9D2A-3CAD583D9265}" sibTransId="{74EAE434-275E-4D02-9DA3-6111E5954848}"/>
    <dgm:cxn modelId="{8E44F3BB-C500-4B22-A8E8-BEA6DD371B49}" type="presOf" srcId="{2A4F2B29-103B-4D2E-80EC-EAE0430171F3}" destId="{003A1F4B-BF2E-4C31-93A8-CFB7EF90EE21}" srcOrd="0" destOrd="0" presId="urn:microsoft.com/office/officeart/2005/8/layout/radial1"/>
    <dgm:cxn modelId="{A42AA5D6-D527-4E89-AEC8-B6B2E7DAE2D4}" srcId="{92D78BA7-CBD7-4D69-96B2-D554A673CB28}" destId="{8E7F4FC8-19DF-495E-9467-12B9C819FFCF}" srcOrd="4" destOrd="0" parTransId="{05AA7BB6-23D8-44CD-A969-33DFE5CDDFAC}" sibTransId="{0EFBFCDA-2881-4402-A2F6-93FC95EE3731}"/>
    <dgm:cxn modelId="{1A93FB9F-2C14-4DF4-A09B-C4FF493B6EAE}" srcId="{B9561EAA-1ED0-4D6D-ADFA-7B26EAE4E414}" destId="{8AFE7DAD-8D42-4200-B5A5-41CDC96E2515}" srcOrd="0" destOrd="0" parTransId="{2BC87031-618D-400B-BA03-C81CB557A03D}" sibTransId="{18738533-1CF8-4FAE-A232-A7C745067843}"/>
    <dgm:cxn modelId="{97BBE3D4-4A63-4554-9C7D-57EDE9C149E3}" type="presOf" srcId="{DC6C1C4D-DF8B-44F0-88D1-6FE89027C9A0}" destId="{537C66EF-8BBA-4852-860D-9253C4D3F68F}" srcOrd="0" destOrd="0" presId="urn:microsoft.com/office/officeart/2005/8/layout/radial1"/>
    <dgm:cxn modelId="{16E1F2C4-809D-47D4-B4B2-459CF5DBDF74}" type="presOf" srcId="{2B54FE82-04F4-47BA-81EF-3A80EFEBB181}" destId="{66D9460E-FEC6-4D77-8A48-79E17898956E}" srcOrd="0" destOrd="0" presId="urn:microsoft.com/office/officeart/2005/8/layout/radial1"/>
    <dgm:cxn modelId="{DCB7B4A7-D36B-4DEE-86B2-1512681F1C44}" srcId="{92D78BA7-CBD7-4D69-96B2-D554A673CB28}" destId="{48FF89ED-80BC-4523-9416-EFACAAEE11A5}" srcOrd="5" destOrd="0" parTransId="{8EF29941-40C0-413C-AF29-7738BB661929}" sibTransId="{8BABDC5A-656E-4748-85A5-3019D0D06FC9}"/>
    <dgm:cxn modelId="{2C2F1861-F5DE-47E0-9616-FEC48C20EDD7}" type="presOf" srcId="{2BC87031-618D-400B-BA03-C81CB557A03D}" destId="{42849581-38EB-49CE-AA45-0BCCA10E88E5}" srcOrd="0" destOrd="0" presId="urn:microsoft.com/office/officeart/2005/8/layout/radial1"/>
    <dgm:cxn modelId="{F4251702-F537-4CEC-988E-9217FEF36FD0}" type="presOf" srcId="{B9561EAA-1ED0-4D6D-ADFA-7B26EAE4E414}" destId="{F99909AD-C445-4776-8602-ABA0B0E7B631}" srcOrd="0" destOrd="0" presId="urn:microsoft.com/office/officeart/2005/8/layout/radial1"/>
    <dgm:cxn modelId="{28CFE961-3F62-4627-8639-C6DBC560D671}" type="presOf" srcId="{314805EF-1706-4AE6-895F-12D3D521AA98}" destId="{5BE832B4-E7F7-4D35-8BCB-4088146BB0A6}" srcOrd="1" destOrd="0" presId="urn:microsoft.com/office/officeart/2005/8/layout/radial1"/>
    <dgm:cxn modelId="{9C294B19-BB22-475C-AB88-98F8C94F1AD9}" srcId="{B9561EAA-1ED0-4D6D-ADFA-7B26EAE4E414}" destId="{8F8D925D-EFBB-4E94-85B8-4ABB363864FF}" srcOrd="2" destOrd="0" parTransId="{D60B7FD7-95F2-4F49-B338-3D514A18AFD8}" sibTransId="{EBB6E0A8-A90D-4814-B3B7-2B009CD652FE}"/>
    <dgm:cxn modelId="{62208222-F0AB-44DD-AD04-FEBC3B251E60}" type="presParOf" srcId="{C25F11B5-AAAE-495C-85F1-F4C28E6F10F7}" destId="{F99909AD-C445-4776-8602-ABA0B0E7B631}" srcOrd="0" destOrd="0" presId="urn:microsoft.com/office/officeart/2005/8/layout/radial1"/>
    <dgm:cxn modelId="{25131266-5E9E-4E34-A920-75EA4BA31495}" type="presParOf" srcId="{C25F11B5-AAAE-495C-85F1-F4C28E6F10F7}" destId="{42849581-38EB-49CE-AA45-0BCCA10E88E5}" srcOrd="1" destOrd="0" presId="urn:microsoft.com/office/officeart/2005/8/layout/radial1"/>
    <dgm:cxn modelId="{49B872E3-8F48-4344-BCCC-3A23A08802B5}" type="presParOf" srcId="{42849581-38EB-49CE-AA45-0BCCA10E88E5}" destId="{BA0A71D7-85F8-4475-B7E7-6DA1C00371D6}" srcOrd="0" destOrd="0" presId="urn:microsoft.com/office/officeart/2005/8/layout/radial1"/>
    <dgm:cxn modelId="{D365C224-760E-4405-B6F7-9423E18A56A5}" type="presParOf" srcId="{C25F11B5-AAAE-495C-85F1-F4C28E6F10F7}" destId="{E7F4EAA5-9F13-4BE1-9487-84E7B4671CD3}" srcOrd="2" destOrd="0" presId="urn:microsoft.com/office/officeart/2005/8/layout/radial1"/>
    <dgm:cxn modelId="{EECAC34D-AC2B-40B1-B97E-6AEA182836FE}" type="presParOf" srcId="{C25F11B5-AAAE-495C-85F1-F4C28E6F10F7}" destId="{66D9460E-FEC6-4D77-8A48-79E17898956E}" srcOrd="3" destOrd="0" presId="urn:microsoft.com/office/officeart/2005/8/layout/radial1"/>
    <dgm:cxn modelId="{019FC5DC-67D8-443E-8970-EFCFC1D943CE}" type="presParOf" srcId="{66D9460E-FEC6-4D77-8A48-79E17898956E}" destId="{BB7E9D36-A826-4437-AD20-0430A76E1960}" srcOrd="0" destOrd="0" presId="urn:microsoft.com/office/officeart/2005/8/layout/radial1"/>
    <dgm:cxn modelId="{545DC649-F9DB-44EB-9091-1C32B86E32E7}" type="presParOf" srcId="{C25F11B5-AAAE-495C-85F1-F4C28E6F10F7}" destId="{12DE2D70-F664-416D-8D1B-62EAF2D2D490}" srcOrd="4" destOrd="0" presId="urn:microsoft.com/office/officeart/2005/8/layout/radial1"/>
    <dgm:cxn modelId="{1E39CA5E-16AB-4700-8204-257FC91DAD18}" type="presParOf" srcId="{C25F11B5-AAAE-495C-85F1-F4C28E6F10F7}" destId="{56E52121-CB1D-4E98-B1ED-9B662BD8200A}" srcOrd="5" destOrd="0" presId="urn:microsoft.com/office/officeart/2005/8/layout/radial1"/>
    <dgm:cxn modelId="{E06E99EE-872C-499E-A6E1-0463DE638846}" type="presParOf" srcId="{56E52121-CB1D-4E98-B1ED-9B662BD8200A}" destId="{92651281-84DB-4E7F-BC89-985D52B6CB4E}" srcOrd="0" destOrd="0" presId="urn:microsoft.com/office/officeart/2005/8/layout/radial1"/>
    <dgm:cxn modelId="{8D737BAD-3EF1-498E-A80F-FD88B5B86407}" type="presParOf" srcId="{C25F11B5-AAAE-495C-85F1-F4C28E6F10F7}" destId="{A8D74D06-667C-4B5B-BA35-5662B4082F33}" srcOrd="6" destOrd="0" presId="urn:microsoft.com/office/officeart/2005/8/layout/radial1"/>
    <dgm:cxn modelId="{F15AB752-9CC4-4ECF-8B5B-E58E3AA17773}" type="presParOf" srcId="{C25F11B5-AAAE-495C-85F1-F4C28E6F10F7}" destId="{C41D8A08-A1ED-4774-ACCD-32446BE3D0C2}" srcOrd="7" destOrd="0" presId="urn:microsoft.com/office/officeart/2005/8/layout/radial1"/>
    <dgm:cxn modelId="{D9B35FC1-6E25-4FB2-81E2-2E7B7ACB167E}" type="presParOf" srcId="{C41D8A08-A1ED-4774-ACCD-32446BE3D0C2}" destId="{5BE832B4-E7F7-4D35-8BCB-4088146BB0A6}" srcOrd="0" destOrd="0" presId="urn:microsoft.com/office/officeart/2005/8/layout/radial1"/>
    <dgm:cxn modelId="{B4884012-7550-4283-9A07-5DF14E95CA68}" type="presParOf" srcId="{C25F11B5-AAAE-495C-85F1-F4C28E6F10F7}" destId="{003A1F4B-BF2E-4C31-93A8-CFB7EF90EE21}" srcOrd="8" destOrd="0" presId="urn:microsoft.com/office/officeart/2005/8/layout/radial1"/>
    <dgm:cxn modelId="{9FE61B3C-ACB3-4472-8E05-95233E998616}" type="presParOf" srcId="{C25F11B5-AAAE-495C-85F1-F4C28E6F10F7}" destId="{537C66EF-8BBA-4852-860D-9253C4D3F68F}" srcOrd="9" destOrd="0" presId="urn:microsoft.com/office/officeart/2005/8/layout/radial1"/>
    <dgm:cxn modelId="{F5F50BCC-9EA1-4BC6-9CEC-7B38710FD995}" type="presParOf" srcId="{537C66EF-8BBA-4852-860D-9253C4D3F68F}" destId="{BD0A25B1-1D3C-4FBF-BB2A-ABF7A7F26E7A}" srcOrd="0" destOrd="0" presId="urn:microsoft.com/office/officeart/2005/8/layout/radial1"/>
    <dgm:cxn modelId="{045B45FF-9988-4804-B9B4-524B9BF81FAB}" type="presParOf" srcId="{C25F11B5-AAAE-495C-85F1-F4C28E6F10F7}" destId="{84BEF8B5-F48D-4462-9377-0F3D2ADACDF1}" srcOrd="10" destOrd="0" presId="urn:microsoft.com/office/officeart/2005/8/layout/radial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23B3C8-6E29-46C2-A4E1-E8C68C5A859C}">
      <dsp:nvSpPr>
        <dsp:cNvPr id="0" name=""/>
        <dsp:cNvSpPr/>
      </dsp:nvSpPr>
      <dsp:spPr>
        <a:xfrm>
          <a:off x="0" y="301159"/>
          <a:ext cx="8424936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C6CDF9-6E1A-40AF-8512-C43C98522C82}">
      <dsp:nvSpPr>
        <dsp:cNvPr id="0" name=""/>
        <dsp:cNvSpPr/>
      </dsp:nvSpPr>
      <dsp:spPr>
        <a:xfrm>
          <a:off x="513975" y="0"/>
          <a:ext cx="5897455" cy="3542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rPr>
            <a:t>1. Муниципальное образование принимает решение об участии в проекте</a:t>
          </a:r>
          <a:endParaRPr lang="ru-RU" sz="1200" b="1" kern="1200" dirty="0"/>
        </a:p>
      </dsp:txBody>
      <dsp:txXfrm>
        <a:off x="531268" y="17293"/>
        <a:ext cx="5862869" cy="319654"/>
      </dsp:txXfrm>
    </dsp:sp>
    <dsp:sp modelId="{953B249C-BCDF-47D6-A0BC-8FCDFFAB2257}">
      <dsp:nvSpPr>
        <dsp:cNvPr id="0" name=""/>
        <dsp:cNvSpPr/>
      </dsp:nvSpPr>
      <dsp:spPr>
        <a:xfrm>
          <a:off x="0" y="905416"/>
          <a:ext cx="8424936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D4AE6D-0D57-4933-8A75-BDD325416F04}">
      <dsp:nvSpPr>
        <dsp:cNvPr id="0" name=""/>
        <dsp:cNvSpPr/>
      </dsp:nvSpPr>
      <dsp:spPr>
        <a:xfrm>
          <a:off x="504055" y="512890"/>
          <a:ext cx="5897455" cy="41417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rPr>
            <a:t>2. Сход граждан определяет приоритетные для населения проблемы и местный вклад </a:t>
          </a:r>
          <a:endParaRPr lang="ru-RU" sz="1200" b="1" kern="1200" dirty="0"/>
        </a:p>
      </dsp:txBody>
      <dsp:txXfrm>
        <a:off x="524273" y="533108"/>
        <a:ext cx="5857019" cy="373741"/>
      </dsp:txXfrm>
    </dsp:sp>
    <dsp:sp modelId="{35DEA9B0-8F79-4E05-BDA1-013A355D0018}">
      <dsp:nvSpPr>
        <dsp:cNvPr id="0" name=""/>
        <dsp:cNvSpPr/>
      </dsp:nvSpPr>
      <dsp:spPr>
        <a:xfrm>
          <a:off x="0" y="1488649"/>
          <a:ext cx="8424936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F4F8DA-EC7E-4222-8C60-63E4960F4E66}">
      <dsp:nvSpPr>
        <dsp:cNvPr id="0" name=""/>
        <dsp:cNvSpPr/>
      </dsp:nvSpPr>
      <dsp:spPr>
        <a:xfrm>
          <a:off x="501873" y="1080118"/>
          <a:ext cx="5897455" cy="393153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rPr>
            <a:t>3. Администрация муниципального образования совместно с инициативной группой граждан готовят и подают заявку на конкурс</a:t>
          </a:r>
          <a:endParaRPr lang="ru-RU" sz="1200" b="1" kern="1200" dirty="0"/>
        </a:p>
      </dsp:txBody>
      <dsp:txXfrm>
        <a:off x="521065" y="1099310"/>
        <a:ext cx="5859071" cy="354769"/>
      </dsp:txXfrm>
    </dsp:sp>
    <dsp:sp modelId="{AB49195B-3B62-47B5-A1F6-48408AB7F629}">
      <dsp:nvSpPr>
        <dsp:cNvPr id="0" name=""/>
        <dsp:cNvSpPr/>
      </dsp:nvSpPr>
      <dsp:spPr>
        <a:xfrm>
          <a:off x="0" y="2032969"/>
          <a:ext cx="8424936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A4EC21-40B7-442E-ABCA-7102D2B2F2AE}">
      <dsp:nvSpPr>
        <dsp:cNvPr id="0" name=""/>
        <dsp:cNvSpPr/>
      </dsp:nvSpPr>
      <dsp:spPr>
        <a:xfrm>
          <a:off x="504055" y="1584175"/>
          <a:ext cx="5897455" cy="3542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rPr>
            <a:t>4. Конкурсная комиссия проводит конкурсный отбор заявок</a:t>
          </a:r>
          <a:endParaRPr lang="ru-RU" sz="1200" b="1" kern="1200" dirty="0"/>
        </a:p>
      </dsp:txBody>
      <dsp:txXfrm>
        <a:off x="521348" y="1601468"/>
        <a:ext cx="5862869" cy="319654"/>
      </dsp:txXfrm>
    </dsp:sp>
    <dsp:sp modelId="{FD589562-0C7A-4159-AB18-EFB87461A664}">
      <dsp:nvSpPr>
        <dsp:cNvPr id="0" name=""/>
        <dsp:cNvSpPr/>
      </dsp:nvSpPr>
      <dsp:spPr>
        <a:xfrm>
          <a:off x="0" y="2637212"/>
          <a:ext cx="8424936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C3925E-4282-486D-888B-74AC9A0919F6}">
      <dsp:nvSpPr>
        <dsp:cNvPr id="0" name=""/>
        <dsp:cNvSpPr/>
      </dsp:nvSpPr>
      <dsp:spPr>
        <a:xfrm>
          <a:off x="504055" y="2088233"/>
          <a:ext cx="5897455" cy="414163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rPr>
            <a:t>5. Перечень отобранных заявок выносится на утверждение </a:t>
          </a:r>
          <a:br>
            <a:rPr lang="ru-RU" sz="1200" b="1" kern="1200" dirty="0" smtClean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rPr>
          </a:br>
          <a:r>
            <a:rPr lang="ru-RU" sz="1200" b="1" kern="1200" dirty="0" smtClean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rPr>
            <a:t>Правительству области для выделения средств из областного бюджета</a:t>
          </a:r>
          <a:endParaRPr lang="ru-RU" sz="1200" b="1" kern="1200" dirty="0"/>
        </a:p>
      </dsp:txBody>
      <dsp:txXfrm>
        <a:off x="524273" y="2108451"/>
        <a:ext cx="5857019" cy="373727"/>
      </dsp:txXfrm>
    </dsp:sp>
    <dsp:sp modelId="{1FCD45D5-E955-4461-BA8F-72B7A824DEA2}">
      <dsp:nvSpPr>
        <dsp:cNvPr id="0" name=""/>
        <dsp:cNvSpPr/>
      </dsp:nvSpPr>
      <dsp:spPr>
        <a:xfrm>
          <a:off x="0" y="3181532"/>
          <a:ext cx="8424936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44FBDA-DF52-49BE-9073-74C403F7FCAD}">
      <dsp:nvSpPr>
        <dsp:cNvPr id="0" name=""/>
        <dsp:cNvSpPr/>
      </dsp:nvSpPr>
      <dsp:spPr>
        <a:xfrm>
          <a:off x="504055" y="2664296"/>
          <a:ext cx="5897455" cy="3542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rPr>
            <a:t>6. Заключается соглашение </a:t>
          </a:r>
          <a:r>
            <a:rPr lang="ru-RU" sz="1200" b="1" kern="1200" spc="-23" dirty="0" smtClean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rPr>
            <a:t>между муниципальным </a:t>
          </a:r>
          <a:r>
            <a:rPr lang="ru-RU" sz="1200" b="1" kern="1200" dirty="0" smtClean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rPr>
            <a:t>образованием и ГРБС</a:t>
          </a:r>
          <a:endParaRPr lang="ru-RU" sz="1200" b="1" kern="1200" dirty="0"/>
        </a:p>
      </dsp:txBody>
      <dsp:txXfrm>
        <a:off x="521348" y="2681589"/>
        <a:ext cx="5862869" cy="319654"/>
      </dsp:txXfrm>
    </dsp:sp>
    <dsp:sp modelId="{718482AC-2007-4EAF-927A-59D798FE7032}">
      <dsp:nvSpPr>
        <dsp:cNvPr id="0" name=""/>
        <dsp:cNvSpPr/>
      </dsp:nvSpPr>
      <dsp:spPr>
        <a:xfrm>
          <a:off x="0" y="3744416"/>
          <a:ext cx="8424936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F53594-739F-4F14-A827-82EEDE49BE17}">
      <dsp:nvSpPr>
        <dsp:cNvPr id="0" name=""/>
        <dsp:cNvSpPr/>
      </dsp:nvSpPr>
      <dsp:spPr>
        <a:xfrm>
          <a:off x="459959" y="3672408"/>
          <a:ext cx="6000070" cy="3542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latin typeface="Times New Roman" pitchFamily="18" charset="0"/>
              <a:cs typeface="Times New Roman" pitchFamily="18" charset="0"/>
            </a:rPr>
            <a:t>8. Реализация  проектов и мониторинг качества выполняемых работ со стороны населения и органов власти</a:t>
          </a:r>
        </a:p>
      </dsp:txBody>
      <dsp:txXfrm>
        <a:off x="477252" y="3689701"/>
        <a:ext cx="5965484" cy="3196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9909AD-C445-4776-8602-ABA0B0E7B631}">
      <dsp:nvSpPr>
        <dsp:cNvPr id="0" name=""/>
        <dsp:cNvSpPr/>
      </dsp:nvSpPr>
      <dsp:spPr>
        <a:xfrm>
          <a:off x="3500178" y="1580036"/>
          <a:ext cx="2108146" cy="2224656"/>
        </a:xfrm>
        <a:prstGeom prst="ellipse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ru-RU" sz="1600" b="1" kern="1200" spc="-15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 конкурсному отбору допускаются 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ru-RU" sz="1600" b="1" kern="1200" spc="-15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объекты общественной инфраструктуры:</a:t>
          </a:r>
          <a:endParaRPr kumimoji="0" lang="ru-RU" sz="16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08909" y="1905829"/>
        <a:ext cx="1490684" cy="1573070"/>
      </dsp:txXfrm>
    </dsp:sp>
    <dsp:sp modelId="{42849581-38EB-49CE-AA45-0BCCA10E88E5}">
      <dsp:nvSpPr>
        <dsp:cNvPr id="0" name=""/>
        <dsp:cNvSpPr/>
      </dsp:nvSpPr>
      <dsp:spPr>
        <a:xfrm rot="18346997">
          <a:off x="5098791" y="1609559"/>
          <a:ext cx="450728" cy="29300"/>
        </a:xfrm>
        <a:custGeom>
          <a:avLst/>
          <a:gdLst/>
          <a:ahLst/>
          <a:cxnLst/>
          <a:rect l="0" t="0" r="0" b="0"/>
          <a:pathLst>
            <a:path>
              <a:moveTo>
                <a:pt x="0" y="14650"/>
              </a:moveTo>
              <a:lnTo>
                <a:pt x="450728" y="146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312887" y="1612941"/>
        <a:ext cx="22536" cy="22536"/>
      </dsp:txXfrm>
    </dsp:sp>
    <dsp:sp modelId="{E7F4EAA5-9F13-4BE1-9487-84E7B4671CD3}">
      <dsp:nvSpPr>
        <dsp:cNvPr id="0" name=""/>
        <dsp:cNvSpPr/>
      </dsp:nvSpPr>
      <dsp:spPr>
        <a:xfrm>
          <a:off x="5148065" y="98638"/>
          <a:ext cx="1482689" cy="1482689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Автомобильные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дороги</a:t>
          </a:r>
          <a:endParaRPr kumimoji="0" lang="ru-RU" sz="1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65200" y="315773"/>
        <a:ext cx="1048419" cy="1048419"/>
      </dsp:txXfrm>
    </dsp:sp>
    <dsp:sp modelId="{66D9460E-FEC6-4D77-8A48-79E17898956E}">
      <dsp:nvSpPr>
        <dsp:cNvPr id="0" name=""/>
        <dsp:cNvSpPr/>
      </dsp:nvSpPr>
      <dsp:spPr>
        <a:xfrm rot="78581">
          <a:off x="5608005" y="2708074"/>
          <a:ext cx="548437" cy="29300"/>
        </a:xfrm>
        <a:custGeom>
          <a:avLst/>
          <a:gdLst/>
          <a:ahLst/>
          <a:cxnLst/>
          <a:rect l="0" t="0" r="0" b="0"/>
          <a:pathLst>
            <a:path>
              <a:moveTo>
                <a:pt x="0" y="14650"/>
              </a:moveTo>
              <a:lnTo>
                <a:pt x="548437" y="146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868513" y="2709014"/>
        <a:ext cx="27421" cy="27421"/>
      </dsp:txXfrm>
    </dsp:sp>
    <dsp:sp modelId="{12DE2D70-F664-416D-8D1B-62EAF2D2D490}">
      <dsp:nvSpPr>
        <dsp:cNvPr id="0" name=""/>
        <dsp:cNvSpPr/>
      </dsp:nvSpPr>
      <dsp:spPr>
        <a:xfrm>
          <a:off x="6156177" y="2004592"/>
          <a:ext cx="1482689" cy="1482689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Объекты благоустройства</a:t>
          </a:r>
          <a:endParaRPr kumimoji="0" lang="ru-RU" sz="1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73312" y="2221727"/>
        <a:ext cx="1048419" cy="1048419"/>
      </dsp:txXfrm>
    </dsp:sp>
    <dsp:sp modelId="{56E52121-CB1D-4E98-B1ED-9B662BD8200A}">
      <dsp:nvSpPr>
        <dsp:cNvPr id="0" name=""/>
        <dsp:cNvSpPr/>
      </dsp:nvSpPr>
      <dsp:spPr>
        <a:xfrm rot="2656257">
          <a:off x="5265432" y="3587560"/>
          <a:ext cx="444237" cy="29300"/>
        </a:xfrm>
        <a:custGeom>
          <a:avLst/>
          <a:gdLst/>
          <a:ahLst/>
          <a:cxnLst/>
          <a:rect l="0" t="0" r="0" b="0"/>
          <a:pathLst>
            <a:path>
              <a:moveTo>
                <a:pt x="0" y="14650"/>
              </a:moveTo>
              <a:lnTo>
                <a:pt x="444237" y="146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476445" y="3591104"/>
        <a:ext cx="22211" cy="22211"/>
      </dsp:txXfrm>
    </dsp:sp>
    <dsp:sp modelId="{A8D74D06-667C-4B5B-BA35-5662B4082F33}">
      <dsp:nvSpPr>
        <dsp:cNvPr id="0" name=""/>
        <dsp:cNvSpPr/>
      </dsp:nvSpPr>
      <dsp:spPr>
        <a:xfrm>
          <a:off x="5436091" y="3533413"/>
          <a:ext cx="1482689" cy="1482689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1500" kern="1200" dirty="0" smtClean="0">
              <a:solidFill>
                <a:schemeClr val="tx1"/>
              </a:solidFill>
              <a:cs typeface="Simplified Arabic" panose="02020603050405020304" pitchFamily="18" charset="-78"/>
            </a:rPr>
            <a:t>Объекты культурного наследия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</a:t>
          </a:r>
        </a:p>
      </dsp:txBody>
      <dsp:txXfrm>
        <a:off x="5653226" y="3750548"/>
        <a:ext cx="1048419" cy="1048419"/>
      </dsp:txXfrm>
    </dsp:sp>
    <dsp:sp modelId="{C41D8A08-A1ED-4774-ACCD-32446BE3D0C2}">
      <dsp:nvSpPr>
        <dsp:cNvPr id="0" name=""/>
        <dsp:cNvSpPr/>
      </dsp:nvSpPr>
      <dsp:spPr>
        <a:xfrm rot="8146418">
          <a:off x="3512608" y="3540297"/>
          <a:ext cx="310890" cy="29300"/>
        </a:xfrm>
        <a:custGeom>
          <a:avLst/>
          <a:gdLst/>
          <a:ahLst/>
          <a:cxnLst/>
          <a:rect l="0" t="0" r="0" b="0"/>
          <a:pathLst>
            <a:path>
              <a:moveTo>
                <a:pt x="0" y="14650"/>
              </a:moveTo>
              <a:lnTo>
                <a:pt x="310890" y="146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660281" y="3547175"/>
        <a:ext cx="15544" cy="15544"/>
      </dsp:txXfrm>
    </dsp:sp>
    <dsp:sp modelId="{003A1F4B-BF2E-4C31-93A8-CFB7EF90EE21}">
      <dsp:nvSpPr>
        <dsp:cNvPr id="0" name=""/>
        <dsp:cNvSpPr/>
      </dsp:nvSpPr>
      <dsp:spPr>
        <a:xfrm>
          <a:off x="2284079" y="3439109"/>
          <a:ext cx="1482689" cy="1482689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Объекты электро-, тепло-, газо-, водоснабжения</a:t>
          </a:r>
          <a:r>
            <a:rPr kumimoji="0" lang="ru-RU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sp:txBody>
      <dsp:txXfrm>
        <a:off x="2501214" y="3656244"/>
        <a:ext cx="1048419" cy="1048419"/>
      </dsp:txXfrm>
    </dsp:sp>
    <dsp:sp modelId="{537C66EF-8BBA-4852-860D-9253C4D3F68F}">
      <dsp:nvSpPr>
        <dsp:cNvPr id="0" name=""/>
        <dsp:cNvSpPr/>
      </dsp:nvSpPr>
      <dsp:spPr>
        <a:xfrm rot="11062764">
          <a:off x="3171723" y="2584536"/>
          <a:ext cx="331704" cy="29300"/>
        </a:xfrm>
        <a:custGeom>
          <a:avLst/>
          <a:gdLst/>
          <a:ahLst/>
          <a:cxnLst/>
          <a:rect l="0" t="0" r="0" b="0"/>
          <a:pathLst>
            <a:path>
              <a:moveTo>
                <a:pt x="0" y="14650"/>
              </a:moveTo>
              <a:lnTo>
                <a:pt x="331704" y="146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329282" y="2590894"/>
        <a:ext cx="16585" cy="16585"/>
      </dsp:txXfrm>
    </dsp:sp>
    <dsp:sp modelId="{84BEF8B5-F48D-4462-9377-0F3D2ADACDF1}">
      <dsp:nvSpPr>
        <dsp:cNvPr id="0" name=""/>
        <dsp:cNvSpPr/>
      </dsp:nvSpPr>
      <dsp:spPr>
        <a:xfrm>
          <a:off x="1691682" y="1788568"/>
          <a:ext cx="1482689" cy="1482689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Simplified Arabic" panose="02020603050405020304" pitchFamily="18" charset="-78"/>
            </a:rPr>
            <a:t>Места массового отдыха населения</a:t>
          </a:r>
          <a:endParaRPr kumimoji="0" lang="ru-RU" sz="1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1908817" y="2005703"/>
        <a:ext cx="1048419" cy="10484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C062F-83B9-4C90-9B9C-122CE84959BE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F8996-7AC2-42D9-8EAD-77BD6AD076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459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85925"/>
            <a:ext cx="7772400" cy="94654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D3BA1A-8926-4C41-AE7F-9D89EF9560F5}" type="datetime1">
              <a:rPr lang="ru-RU" smtClean="0"/>
              <a:pPr/>
              <a:t>25.10.2017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B8345-EC9A-4631-8DA7-0545DFA1DC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867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1709A5-7989-4095-9BA0-46758CFF498A}" type="datetime1">
              <a:rPr lang="ru-RU" smtClean="0"/>
              <a:pPr/>
              <a:t>25.10.2017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B8345-EC9A-4631-8DA7-0545DFA1DC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126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50D997-75C5-492D-80B7-3428F718F5C4}" type="datetime1">
              <a:rPr lang="ru-RU" smtClean="0"/>
              <a:pPr/>
              <a:t>25.10.2017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B8345-EC9A-4631-8DA7-0545DFA1DC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18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fld id="{B8AB3C5C-EE25-4D2C-877A-CF7E9BE125E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7537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071F78-8C68-409E-94E1-D5A411BB05AA}" type="datetime1">
              <a:rPr lang="ru-RU" smtClean="0"/>
              <a:pPr/>
              <a:t>25.10.2017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B8345-EC9A-4631-8DA7-0545DFA1DC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324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F3B9FD-0684-4618-87E2-6337F608A41B}" type="datetime1">
              <a:rPr lang="ru-RU" smtClean="0"/>
              <a:pPr/>
              <a:t>25.10.2017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B8345-EC9A-4631-8DA7-0545DFA1DC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90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E552C7-48BC-4C0E-A3EA-261C2B0DFCFE}" type="datetime1">
              <a:rPr lang="ru-RU" smtClean="0"/>
              <a:pPr/>
              <a:t>25.10.2017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B8345-EC9A-4631-8DA7-0545DFA1DC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2425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49EC84-5ECF-49BC-B154-27A9C45D6FCB}" type="datetime1">
              <a:rPr lang="ru-RU" smtClean="0"/>
              <a:pPr/>
              <a:t>25.10.2017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B8345-EC9A-4631-8DA7-0545DFA1DC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98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315EE0-9567-4BE7-9DFD-1A6153C94F89}" type="datetime1">
              <a:rPr lang="ru-RU" smtClean="0"/>
              <a:pPr/>
              <a:t>25.10.2017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B8345-EC9A-4631-8DA7-0545DFA1DC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867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1147A8-41F4-4043-9B91-EBA179985035}" type="datetime1">
              <a:rPr lang="ru-RU" smtClean="0"/>
              <a:pPr/>
              <a:t>25.10.2017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B8345-EC9A-4631-8DA7-0545DFA1DC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973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95FE56-4E6A-4AF3-8B2B-3129A5BA5833}" type="datetime1">
              <a:rPr lang="ru-RU" smtClean="0"/>
              <a:pPr/>
              <a:t>25.10.2017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B8345-EC9A-4631-8DA7-0545DFA1DC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29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A601F0-44F5-4F7B-A5AC-0853117F8248}" type="datetime1">
              <a:rPr lang="ru-RU" smtClean="0"/>
              <a:pPr/>
              <a:t>25.10.2017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B8345-EC9A-4631-8DA7-0545DFA1DC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888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0A92A72-D11F-47FE-ABCC-304C399F7BAF}" type="datetime1">
              <a:rPr lang="ru-RU" smtClean="0"/>
              <a:pPr/>
              <a:t>25.10.2017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fld id="{D4CB8345-EC9A-4631-8DA7-0545DFA1DC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4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17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115616" y="3731074"/>
            <a:ext cx="6858000" cy="1241822"/>
          </a:xfrm>
        </p:spPr>
        <p:txBody>
          <a:bodyPr/>
          <a:lstStyle/>
          <a:p>
            <a:r>
              <a:rPr lang="ru-RU" sz="2800" dirty="0">
                <a:solidFill>
                  <a:srgbClr val="CC0000"/>
                </a:solidFill>
              </a:rPr>
              <a:t>ИНИЦИАТИВА – путь к успеху!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2017г.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B8345-EC9A-4631-8DA7-0545DFA1DCB4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11560" y="273329"/>
            <a:ext cx="7772400" cy="3208571"/>
          </a:xfrm>
          <a:prstGeom prst="rect">
            <a:avLst/>
          </a:prstGeom>
          <a:noFill/>
          <a:ln w="3175"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ru-RU" sz="3600" dirty="0">
                <a:solidFill>
                  <a:srgbClr val="3333CC"/>
                </a:solidFill>
                <a:latin typeface="Monotype Corsiva" panose="03010101010201010101" pitchFamily="66" charset="0"/>
              </a:rPr>
              <a:t>О РЕАЛИЗАЦИИ ПРОЕКТА        «ИНИЦИАТИВНОЕ БЮДЖЕТИРОВАНИЕ </a:t>
            </a:r>
            <a:br>
              <a:rPr lang="ru-RU" sz="3600" dirty="0">
                <a:solidFill>
                  <a:srgbClr val="3333CC"/>
                </a:solidFill>
                <a:latin typeface="Monotype Corsiva" panose="03010101010201010101" pitchFamily="66" charset="0"/>
              </a:rPr>
            </a:br>
            <a:r>
              <a:rPr lang="ru-RU" sz="3600" dirty="0">
                <a:solidFill>
                  <a:srgbClr val="3333CC"/>
                </a:solidFill>
                <a:latin typeface="Monotype Corsiva" panose="03010101010201010101" pitchFamily="66" charset="0"/>
              </a:rPr>
              <a:t>В БУЗУЛУКСКОМ РАЙОНЕ </a:t>
            </a:r>
            <a:br>
              <a:rPr lang="ru-RU" sz="3600" dirty="0">
                <a:solidFill>
                  <a:srgbClr val="3333CC"/>
                </a:solidFill>
                <a:latin typeface="Monotype Corsiva" panose="03010101010201010101" pitchFamily="66" charset="0"/>
              </a:rPr>
            </a:br>
            <a:r>
              <a:rPr lang="ru-RU" sz="3600" dirty="0">
                <a:solidFill>
                  <a:srgbClr val="3333CC"/>
                </a:solidFill>
                <a:latin typeface="Monotype Corsiva" panose="03010101010201010101" pitchFamily="66" charset="0"/>
              </a:rPr>
              <a:t>ОРЕНБУРГСКОЙ ОБЛАСТИ»</a:t>
            </a:r>
            <a:r>
              <a:rPr lang="ru-RU" dirty="0">
                <a:solidFill>
                  <a:srgbClr val="3333CC"/>
                </a:solidFill>
              </a:rPr>
              <a:t/>
            </a:r>
            <a:br>
              <a:rPr lang="ru-RU" dirty="0">
                <a:solidFill>
                  <a:srgbClr val="3333CC"/>
                </a:solidFill>
              </a:rPr>
            </a:br>
            <a:endParaRPr lang="ru-RU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23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84" name="AutoShape 12"/>
          <p:cNvSpPr>
            <a:spLocks noChangeArrowheads="1"/>
          </p:cNvSpPr>
          <p:nvPr/>
        </p:nvSpPr>
        <p:spPr bwMode="gray">
          <a:xfrm>
            <a:off x="1143001" y="987574"/>
            <a:ext cx="3833813" cy="3373686"/>
          </a:xfrm>
          <a:custGeom>
            <a:avLst/>
            <a:gdLst>
              <a:gd name="G0" fmla="+- 1914 0 0"/>
              <a:gd name="G1" fmla="+- 21600 0 1914"/>
              <a:gd name="G2" fmla="+- 21600 0 19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914" y="10800"/>
                </a:moveTo>
                <a:cubicBezTo>
                  <a:pt x="1914" y="15708"/>
                  <a:pt x="5892" y="19686"/>
                  <a:pt x="10800" y="19686"/>
                </a:cubicBezTo>
                <a:cubicBezTo>
                  <a:pt x="15708" y="19686"/>
                  <a:pt x="19686" y="15708"/>
                  <a:pt x="19686" y="10800"/>
                </a:cubicBezTo>
                <a:cubicBezTo>
                  <a:pt x="19686" y="5892"/>
                  <a:pt x="15708" y="1914"/>
                  <a:pt x="10800" y="1914"/>
                </a:cubicBezTo>
                <a:cubicBezTo>
                  <a:pt x="5892" y="1914"/>
                  <a:pt x="1914" y="5892"/>
                  <a:pt x="1914" y="10800"/>
                </a:cubicBezTo>
                <a:close/>
              </a:path>
            </a:pathLst>
          </a:custGeom>
          <a:gradFill rotWithShape="1">
            <a:gsLst>
              <a:gs pos="0">
                <a:srgbClr val="33CCCC">
                  <a:gamma/>
                  <a:shade val="66667"/>
                  <a:invGamma/>
                  <a:alpha val="12000"/>
                </a:srgbClr>
              </a:gs>
              <a:gs pos="50000">
                <a:srgbClr val="33CCCC"/>
              </a:gs>
              <a:gs pos="100000">
                <a:srgbClr val="33CCCC">
                  <a:gamma/>
                  <a:shade val="66667"/>
                  <a:invGamma/>
                  <a:alpha val="1200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89483" name="Oval 11"/>
          <p:cNvSpPr>
            <a:spLocks noChangeArrowheads="1"/>
          </p:cNvSpPr>
          <p:nvPr/>
        </p:nvSpPr>
        <p:spPr bwMode="gray">
          <a:xfrm>
            <a:off x="1447800" y="1347614"/>
            <a:ext cx="3200400" cy="2767186"/>
          </a:xfrm>
          <a:prstGeom prst="ellipse">
            <a:avLst/>
          </a:prstGeom>
          <a:gradFill rotWithShape="1">
            <a:gsLst>
              <a:gs pos="0">
                <a:srgbClr val="41D592"/>
              </a:gs>
              <a:gs pos="100000">
                <a:srgbClr val="41D592">
                  <a:gamma/>
                  <a:shade val="63529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8575" algn="ctr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89485" name="AutoShape 13"/>
          <p:cNvSpPr>
            <a:spLocks noChangeArrowheads="1"/>
          </p:cNvSpPr>
          <p:nvPr/>
        </p:nvSpPr>
        <p:spPr bwMode="gray">
          <a:xfrm>
            <a:off x="3864272" y="1635646"/>
            <a:ext cx="3781425" cy="37504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CCFFFF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Ремонт улично-дорожной сети в с. Елховка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9486" name="AutoShape 14"/>
          <p:cNvSpPr>
            <a:spLocks noChangeArrowheads="1"/>
          </p:cNvSpPr>
          <p:nvPr/>
        </p:nvSpPr>
        <p:spPr bwMode="gray">
          <a:xfrm>
            <a:off x="4176182" y="2124581"/>
            <a:ext cx="3781425" cy="373856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BFEAE"/>
              </a:gs>
              <a:gs pos="100000">
                <a:srgbClr val="CBFEAE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Ремонт улично-дорожной сети в </a:t>
            </a: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с. Могутово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9487" name="AutoShape 15"/>
          <p:cNvSpPr>
            <a:spLocks noChangeArrowheads="1"/>
          </p:cNvSpPr>
          <p:nvPr/>
        </p:nvSpPr>
        <p:spPr bwMode="gray">
          <a:xfrm>
            <a:off x="4435268" y="2603896"/>
            <a:ext cx="3779837" cy="47191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CCFFFF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Строительство спортивной площадки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минифутбола в с. Палимовка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9488" name="AutoShape 16"/>
          <p:cNvSpPr>
            <a:spLocks noChangeArrowheads="1"/>
          </p:cNvSpPr>
          <p:nvPr/>
        </p:nvSpPr>
        <p:spPr bwMode="gray">
          <a:xfrm>
            <a:off x="4183063" y="3220641"/>
            <a:ext cx="3781425" cy="431229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BFEAE"/>
              </a:gs>
              <a:gs pos="100000">
                <a:srgbClr val="CBFEAE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Ремонт улично-дорожной сети </a:t>
            </a:r>
            <a:endParaRPr lang="ru-RU" sz="1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с. Елшанка Первая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9489" name="AutoShape 17"/>
          <p:cNvSpPr>
            <a:spLocks noChangeArrowheads="1"/>
          </p:cNvSpPr>
          <p:nvPr/>
        </p:nvSpPr>
        <p:spPr bwMode="gray">
          <a:xfrm>
            <a:off x="3852864" y="3717132"/>
            <a:ext cx="3781425" cy="43879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CCFFFF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Ремонт </a:t>
            </a: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дворовой территории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п.Красногвардеец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9490" name="Text Box 18"/>
          <p:cNvSpPr txBox="1">
            <a:spLocks noChangeArrowheads="1"/>
          </p:cNvSpPr>
          <p:nvPr/>
        </p:nvSpPr>
        <p:spPr bwMode="gray">
          <a:xfrm>
            <a:off x="1987495" y="2311509"/>
            <a:ext cx="2077813" cy="5847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Проекты 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72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3844"/>
            <a:ext cx="7903790" cy="569714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Нормативные правовые акты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+mn-lt"/>
            </a:endParaRPr>
          </a:p>
        </p:txBody>
      </p:sp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1331640" y="811185"/>
            <a:ext cx="5832648" cy="1449516"/>
            <a:chOff x="1269" y="1076"/>
            <a:chExt cx="3170" cy="1028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gray">
            <a:xfrm>
              <a:off x="1422" y="1076"/>
              <a:ext cx="3017" cy="1028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gray">
            <a:xfrm>
              <a:off x="1596" y="1143"/>
              <a:ext cx="2633" cy="8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 sz="2000" dirty="0" smtClean="0">
                <a:solidFill>
                  <a:srgbClr val="000000"/>
                </a:solidFill>
              </a:endParaRPr>
            </a:p>
            <a:p>
              <a:endParaRPr lang="ru-RU" sz="2000" dirty="0" smtClean="0">
                <a:solidFill>
                  <a:srgbClr val="000000"/>
                </a:solidFill>
              </a:endParaRPr>
            </a:p>
            <a:p>
              <a:endParaRPr lang="en-US" sz="2000" dirty="0">
                <a:solidFill>
                  <a:srgbClr val="000000"/>
                </a:solidFill>
              </a:endParaRPr>
            </a:p>
          </p:txBody>
        </p:sp>
        <p:grpSp>
          <p:nvGrpSpPr>
            <p:cNvPr id="7" name="Group 55"/>
            <p:cNvGrpSpPr>
              <a:grpSpLocks/>
            </p:cNvGrpSpPr>
            <p:nvPr/>
          </p:nvGrpSpPr>
          <p:grpSpPr bwMode="auto">
            <a:xfrm>
              <a:off x="1269" y="1324"/>
              <a:ext cx="266" cy="326"/>
              <a:chOff x="1415" y="1276"/>
              <a:chExt cx="266" cy="326"/>
            </a:xfrm>
          </p:grpSpPr>
          <p:grpSp>
            <p:nvGrpSpPr>
              <p:cNvPr id="8" name="Group 56"/>
              <p:cNvGrpSpPr>
                <a:grpSpLocks/>
              </p:cNvGrpSpPr>
              <p:nvPr/>
            </p:nvGrpSpPr>
            <p:grpSpPr bwMode="auto">
              <a:xfrm>
                <a:off x="1415" y="1276"/>
                <a:ext cx="266" cy="298"/>
                <a:chOff x="1415" y="1276"/>
                <a:chExt cx="266" cy="298"/>
              </a:xfrm>
            </p:grpSpPr>
            <p:pic>
              <p:nvPicPr>
                <p:cNvPr id="10" name="Picture 5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1" name="Oval 5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rgbClr val="FF9900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" name="Oval 5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9900">
                        <a:gamma/>
                        <a:shade val="63529"/>
                        <a:invGamma/>
                      </a:srgbClr>
                    </a:gs>
                    <a:gs pos="100000">
                      <a:srgbClr val="FF9900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pic>
              <p:nvPicPr>
                <p:cNvPr id="13" name="Picture 6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9" name="Text Box 61"/>
              <p:cNvSpPr txBox="1">
                <a:spLocks noChangeArrowheads="1"/>
              </p:cNvSpPr>
              <p:nvPr/>
            </p:nvSpPr>
            <p:spPr bwMode="gray">
              <a:xfrm>
                <a:off x="1441" y="1292"/>
                <a:ext cx="190" cy="3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14" name="Group 93"/>
          <p:cNvGrpSpPr>
            <a:grpSpLocks/>
          </p:cNvGrpSpPr>
          <p:nvPr/>
        </p:nvGrpSpPr>
        <p:grpSpPr bwMode="auto">
          <a:xfrm>
            <a:off x="1331640" y="2675905"/>
            <a:ext cx="5832648" cy="1541860"/>
            <a:chOff x="1268" y="1776"/>
            <a:chExt cx="3538" cy="1295"/>
          </a:xfrm>
        </p:grpSpPr>
        <p:sp>
          <p:nvSpPr>
            <p:cNvPr id="15" name="AutoShape 13"/>
            <p:cNvSpPr>
              <a:spLocks noChangeArrowheads="1"/>
            </p:cNvSpPr>
            <p:nvPr/>
          </p:nvSpPr>
          <p:spPr bwMode="gray">
            <a:xfrm>
              <a:off x="1422" y="1776"/>
              <a:ext cx="3384" cy="1243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Text Box 21"/>
            <p:cNvSpPr txBox="1">
              <a:spLocks noChangeArrowheads="1"/>
            </p:cNvSpPr>
            <p:nvPr/>
          </p:nvSpPr>
          <p:spPr bwMode="gray">
            <a:xfrm>
              <a:off x="1647" y="1830"/>
              <a:ext cx="2633" cy="1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/>
              <a:r>
                <a:rPr lang="ru-RU" sz="1400" dirty="0">
                  <a:solidFill>
                    <a:schemeClr val="dk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Приказ Минфина области </a:t>
              </a:r>
              <a:r>
                <a:rPr lang="ru-RU" sz="1400" b="1" dirty="0">
                  <a:solidFill>
                    <a:schemeClr val="dk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19.12.2016 № 201</a:t>
              </a:r>
            </a:p>
            <a:p>
              <a:pPr algn="just"/>
              <a:r>
                <a:rPr lang="ru-RU" sz="1400" dirty="0">
                  <a:solidFill>
                    <a:schemeClr val="dk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«</a:t>
              </a:r>
              <a:r>
                <a: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 отдельных вопросах реализации проектов развития сельских поселений муниципальных районов Оренбургской области, основанных на местных инициативах»</a:t>
              </a:r>
              <a:endParaRPr lang="ru-RU" sz="14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000" dirty="0">
                <a:solidFill>
                  <a:srgbClr val="000000"/>
                </a:solidFill>
              </a:endParaRPr>
            </a:p>
          </p:txBody>
        </p:sp>
        <p:grpSp>
          <p:nvGrpSpPr>
            <p:cNvPr id="17" name="Group 62"/>
            <p:cNvGrpSpPr>
              <a:grpSpLocks/>
            </p:cNvGrpSpPr>
            <p:nvPr/>
          </p:nvGrpSpPr>
          <p:grpSpPr bwMode="auto">
            <a:xfrm>
              <a:off x="1268" y="1859"/>
              <a:ext cx="278" cy="484"/>
              <a:chOff x="1414" y="1811"/>
              <a:chExt cx="278" cy="484"/>
            </a:xfrm>
          </p:grpSpPr>
          <p:grpSp>
            <p:nvGrpSpPr>
              <p:cNvPr id="18" name="Group 63"/>
              <p:cNvGrpSpPr>
                <a:grpSpLocks/>
              </p:cNvGrpSpPr>
              <p:nvPr/>
            </p:nvGrpSpPr>
            <p:grpSpPr bwMode="auto">
              <a:xfrm>
                <a:off x="1414" y="1811"/>
                <a:ext cx="278" cy="446"/>
                <a:chOff x="1415" y="1311"/>
                <a:chExt cx="278" cy="446"/>
              </a:xfrm>
            </p:grpSpPr>
            <p:pic>
              <p:nvPicPr>
                <p:cNvPr id="20" name="Picture 64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1" name="Oval 65"/>
                <p:cNvSpPr>
                  <a:spLocks noChangeArrowheads="1"/>
                </p:cNvSpPr>
                <p:nvPr/>
              </p:nvSpPr>
              <p:spPr bwMode="gray">
                <a:xfrm flipH="1">
                  <a:off x="1427" y="1463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F71A"/>
                    </a:gs>
                    <a:gs pos="100000">
                      <a:srgbClr val="FCF71A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Oval 66"/>
                <p:cNvSpPr>
                  <a:spLocks noChangeArrowheads="1"/>
                </p:cNvSpPr>
                <p:nvPr/>
              </p:nvSpPr>
              <p:spPr bwMode="gray">
                <a:xfrm flipH="1">
                  <a:off x="1415" y="1475"/>
                  <a:ext cx="273" cy="28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F71A">
                        <a:gamma/>
                        <a:shade val="63529"/>
                        <a:invGamma/>
                      </a:srgbClr>
                    </a:gs>
                    <a:gs pos="100000">
                      <a:srgbClr val="FCF71A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pic>
              <p:nvPicPr>
                <p:cNvPr id="23" name="Picture 67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9" y="1311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19" name="Text Box 68"/>
              <p:cNvSpPr txBox="1">
                <a:spLocks noChangeArrowheads="1"/>
              </p:cNvSpPr>
              <p:nvPr/>
            </p:nvSpPr>
            <p:spPr bwMode="gray">
              <a:xfrm>
                <a:off x="1435" y="1985"/>
                <a:ext cx="190" cy="3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2</a:t>
                </a:r>
              </a:p>
            </p:txBody>
          </p:sp>
        </p:grpSp>
      </p:grpSp>
      <p:sp>
        <p:nvSpPr>
          <p:cNvPr id="56" name="Прямоугольник 55"/>
          <p:cNvSpPr/>
          <p:nvPr/>
        </p:nvSpPr>
        <p:spPr>
          <a:xfrm>
            <a:off x="2102720" y="834985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Постановление Правительства Оренбургской области от 14.11.2016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№ 851-пп «О реализации на территории Оренбургской области проектов развития сельских поселений муниципальных районов Оренбургской области, основанных на местных инициативах»</a:t>
            </a:r>
          </a:p>
        </p:txBody>
      </p:sp>
    </p:spTree>
    <p:extLst>
      <p:ext uri="{BB962C8B-B14F-4D97-AF65-F5344CB8AC3E}">
        <p14:creationId xmlns:p14="http://schemas.microsoft.com/office/powerpoint/2010/main" val="2609475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899592" y="547925"/>
            <a:ext cx="6624736" cy="833594"/>
          </a:xfrm>
          <a:prstGeom prst="rect">
            <a:avLst/>
          </a:prstGeom>
          <a:solidFill>
            <a:srgbClr val="F9DB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 dirty="0">
                <a:solidFill>
                  <a:srgbClr val="002060"/>
                </a:solidFill>
                <a:latin typeface="Gabriola" pitchFamily="82" charset="0"/>
                <a:cs typeface="Times New Roman" panose="02020603050405020304" pitchFamily="18" charset="0"/>
              </a:rPr>
              <a:t>Организатор конкурсного отбора – </a:t>
            </a:r>
            <a:br>
              <a:rPr lang="ru-RU" sz="2400" b="1" dirty="0">
                <a:solidFill>
                  <a:srgbClr val="002060"/>
                </a:solidFill>
                <a:latin typeface="Gabriola" pitchFamily="82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Gabriola" pitchFamily="82" charset="0"/>
                <a:cs typeface="Times New Roman" panose="02020603050405020304" pitchFamily="18" charset="0"/>
              </a:rPr>
              <a:t>министерство финансов Оренбургской области </a:t>
            </a:r>
            <a:r>
              <a:rPr lang="ru-RU" sz="2400" b="1" u="sng" dirty="0">
                <a:solidFill>
                  <a:srgbClr val="002060"/>
                </a:solidFill>
                <a:latin typeface="Gabriola" pitchFamily="82" charset="0"/>
                <a:cs typeface="Times New Roman" panose="02020603050405020304" pitchFamily="18" charset="0"/>
              </a:rPr>
              <a:t>осуществляет:</a:t>
            </a:r>
            <a:endParaRPr lang="ru-RU" sz="2400" b="1" dirty="0">
              <a:solidFill>
                <a:srgbClr val="002060"/>
              </a:solidFill>
              <a:latin typeface="Gabriola" pitchFamily="82" charset="0"/>
            </a:endParaRPr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1331640" y="1377427"/>
            <a:ext cx="4823990" cy="3138873"/>
            <a:chOff x="3833" y="1570"/>
            <a:chExt cx="2449" cy="2456"/>
          </a:xfrm>
        </p:grpSpPr>
        <p:sp>
          <p:nvSpPr>
            <p:cNvPr id="7177" name="Rectangle 27"/>
            <p:cNvSpPr>
              <a:spLocks noChangeArrowheads="1"/>
            </p:cNvSpPr>
            <p:nvPr/>
          </p:nvSpPr>
          <p:spPr bwMode="auto">
            <a:xfrm>
              <a:off x="4377" y="1797"/>
              <a:ext cx="1905" cy="363"/>
            </a:xfrm>
            <a:prstGeom prst="rect">
              <a:avLst/>
            </a:prstGeom>
            <a:solidFill>
              <a:srgbClr val="F9DBA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1600" dirty="0">
                  <a:solidFill>
                    <a:schemeClr val="dk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Прием документов на конкурс</a:t>
              </a:r>
            </a:p>
            <a:p>
              <a:endParaRPr lang="ru-RU" sz="1600" b="1" dirty="0"/>
            </a:p>
          </p:txBody>
        </p:sp>
        <p:sp>
          <p:nvSpPr>
            <p:cNvPr id="7178" name="Rectangle 28"/>
            <p:cNvSpPr>
              <a:spLocks noChangeArrowheads="1"/>
            </p:cNvSpPr>
            <p:nvPr/>
          </p:nvSpPr>
          <p:spPr bwMode="auto">
            <a:xfrm>
              <a:off x="4377" y="3275"/>
              <a:ext cx="1905" cy="751"/>
            </a:xfrm>
            <a:prstGeom prst="rect">
              <a:avLst/>
            </a:prstGeom>
            <a:solidFill>
              <a:srgbClr val="F9DBA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1600" dirty="0">
                  <a:solidFill>
                    <a:schemeClr val="dk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Оценку проектов </a:t>
              </a:r>
              <a:endParaRPr lang="ru-RU" sz="16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1600" dirty="0" smtClean="0">
                  <a:solidFill>
                    <a:schemeClr val="dk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1600" dirty="0">
                  <a:solidFill>
                    <a:schemeClr val="dk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 соответствии с </a:t>
              </a:r>
              <a:r>
                <a:rPr lang="ru-RU" sz="1600" dirty="0" smtClean="0">
                  <a:solidFill>
                    <a:schemeClr val="dk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методикой</a:t>
              </a:r>
            </a:p>
            <a:p>
              <a:r>
                <a:rPr lang="ru-RU" sz="1600" dirty="0" smtClean="0">
                  <a:solidFill>
                    <a:schemeClr val="dk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>
                  <a:solidFill>
                    <a:schemeClr val="dk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балльной оценки)</a:t>
              </a:r>
            </a:p>
            <a:p>
              <a:endParaRPr lang="ru-RU" sz="1600" b="1" dirty="0"/>
            </a:p>
          </p:txBody>
        </p:sp>
        <p:sp>
          <p:nvSpPr>
            <p:cNvPr id="7179" name="Rectangle 29"/>
            <p:cNvSpPr>
              <a:spLocks noChangeArrowheads="1"/>
            </p:cNvSpPr>
            <p:nvPr/>
          </p:nvSpPr>
          <p:spPr bwMode="auto">
            <a:xfrm>
              <a:off x="4377" y="2260"/>
              <a:ext cx="1905" cy="846"/>
            </a:xfrm>
            <a:prstGeom prst="rect">
              <a:avLst/>
            </a:prstGeom>
            <a:solidFill>
              <a:srgbClr val="F9DBA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1600" dirty="0">
                  <a:solidFill>
                    <a:schemeClr val="dk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Проверку конкурсных документов и </a:t>
              </a:r>
              <a:endParaRPr lang="ru-RU" sz="16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1600" dirty="0" smtClean="0">
                  <a:solidFill>
                    <a:schemeClr val="dk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соответствие </a:t>
              </a:r>
              <a:r>
                <a:rPr lang="ru-RU" sz="1600" dirty="0">
                  <a:solidFill>
                    <a:schemeClr val="dk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критериев отбора проекта </a:t>
              </a:r>
              <a:endParaRPr lang="ru-RU" sz="16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1600" dirty="0" smtClean="0">
                  <a:solidFill>
                    <a:schemeClr val="dk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 </a:t>
              </a:r>
              <a:r>
                <a:rPr lang="ru-RU" sz="1600" dirty="0">
                  <a:solidFill>
                    <a:schemeClr val="dk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конкурсной документации</a:t>
              </a:r>
            </a:p>
            <a:p>
              <a:endParaRPr lang="ru-RU" sz="1400" b="1" dirty="0"/>
            </a:p>
          </p:txBody>
        </p:sp>
        <p:sp>
          <p:nvSpPr>
            <p:cNvPr id="7180" name="Line 30"/>
            <p:cNvSpPr>
              <a:spLocks noChangeShapeType="1"/>
            </p:cNvSpPr>
            <p:nvPr/>
          </p:nvSpPr>
          <p:spPr bwMode="auto">
            <a:xfrm>
              <a:off x="3833" y="1570"/>
              <a:ext cx="0" cy="190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1" name="Line 31"/>
            <p:cNvSpPr>
              <a:spLocks noChangeShapeType="1"/>
            </p:cNvSpPr>
            <p:nvPr/>
          </p:nvSpPr>
          <p:spPr bwMode="auto">
            <a:xfrm>
              <a:off x="3833" y="3475"/>
              <a:ext cx="5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2" name="Line 32"/>
            <p:cNvSpPr>
              <a:spLocks noChangeShapeType="1"/>
            </p:cNvSpPr>
            <p:nvPr/>
          </p:nvSpPr>
          <p:spPr bwMode="auto">
            <a:xfrm>
              <a:off x="3833" y="2614"/>
              <a:ext cx="5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3" name="Line 33"/>
            <p:cNvSpPr>
              <a:spLocks noChangeShapeType="1"/>
            </p:cNvSpPr>
            <p:nvPr/>
          </p:nvSpPr>
          <p:spPr bwMode="auto">
            <a:xfrm>
              <a:off x="3833" y="1979"/>
              <a:ext cx="5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04946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право 3"/>
          <p:cNvSpPr/>
          <p:nvPr/>
        </p:nvSpPr>
        <p:spPr>
          <a:xfrm>
            <a:off x="2987824" y="1675574"/>
            <a:ext cx="1368227" cy="680152"/>
          </a:xfrm>
          <a:prstGeom prst="rightArrow">
            <a:avLst>
              <a:gd name="adj1" fmla="val 42471"/>
              <a:gd name="adj2" fmla="val 5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Местный бюджет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1555857" y="4160476"/>
            <a:ext cx="1259830" cy="576064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Вклад населения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3203576" y="516194"/>
            <a:ext cx="1440432" cy="622138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Региональный бюджет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Загнутый угол 11"/>
          <p:cNvSpPr/>
          <p:nvPr/>
        </p:nvSpPr>
        <p:spPr>
          <a:xfrm>
            <a:off x="0" y="1138332"/>
            <a:ext cx="2160588" cy="1653779"/>
          </a:xfrm>
          <a:prstGeom prst="foldedCorne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Источники </a:t>
            </a:r>
            <a:r>
              <a:rPr lang="ru-RU" sz="1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финансирования проектов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1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инициативного бюджетирования 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1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(конкурсный отбор проектов на региональном уровне)</a:t>
            </a:r>
            <a:endParaRPr lang="ru-RU" sz="11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1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" name="Облако 12"/>
          <p:cNvSpPr/>
          <p:nvPr/>
        </p:nvSpPr>
        <p:spPr>
          <a:xfrm>
            <a:off x="4752182" y="387548"/>
            <a:ext cx="4032250" cy="844154"/>
          </a:xfrm>
          <a:prstGeom prst="cloud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lvl="0"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Субсидия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1 млн. рублей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Облако 14"/>
          <p:cNvSpPr/>
          <p:nvPr/>
        </p:nvSpPr>
        <p:spPr>
          <a:xfrm>
            <a:off x="4499992" y="1505639"/>
            <a:ext cx="4032250" cy="919163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lvl="0" algn="ctr">
              <a:spcBef>
                <a:spcPct val="0"/>
              </a:spcBef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Сельские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поселения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pPr lvl="0" algn="ctr">
              <a:spcBef>
                <a:spcPct val="0"/>
              </a:spcBef>
            </a:pPr>
            <a:r>
              <a:rPr lang="en-US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0 % (минимум)</a:t>
            </a:r>
          </a:p>
          <a:p>
            <a:pPr algn="ctr"/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6" name="Облако 15"/>
          <p:cNvSpPr/>
          <p:nvPr/>
        </p:nvSpPr>
        <p:spPr>
          <a:xfrm>
            <a:off x="3347864" y="2841427"/>
            <a:ext cx="4032250" cy="972741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lvl="0" algn="ctr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Спонсоры 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минимальный уровень не устанавливается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7" name="Облако 16"/>
          <p:cNvSpPr/>
          <p:nvPr/>
        </p:nvSpPr>
        <p:spPr>
          <a:xfrm>
            <a:off x="2987824" y="4011910"/>
            <a:ext cx="4032250" cy="971550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lvl="0" algn="ctr">
              <a:spcBef>
                <a:spcPct val="0"/>
              </a:spcBef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Население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 lvl="0" algn="ctr">
              <a:spcBef>
                <a:spcPct val="0"/>
              </a:spcBef>
            </a:pPr>
            <a:r>
              <a:rPr lang="ru-RU" sz="16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 % (минимум)</a:t>
            </a:r>
          </a:p>
          <a:p>
            <a:pPr algn="ctr"/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6158" name="Рисунок 19" descr="http://www.europafm.ro/&amp;files/charts/poze_stiri/money_bag-thumb-540-0-19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2002" y="3327798"/>
            <a:ext cx="1661997" cy="11698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Стрелка вправо 20"/>
          <p:cNvSpPr/>
          <p:nvPr/>
        </p:nvSpPr>
        <p:spPr>
          <a:xfrm>
            <a:off x="1907704" y="3041850"/>
            <a:ext cx="1314944" cy="61002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Спонсорская помощь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62" name="Рисунок 25" descr="http://cdn.img.ria.ua/photos/ria/tmp_news_common/0/55/5534/5534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793" y="49879"/>
            <a:ext cx="1339240" cy="932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835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1470"/>
            <a:ext cx="7975798" cy="720080"/>
          </a:xfrm>
        </p:spPr>
        <p:txBody>
          <a:bodyPr/>
          <a:lstStyle/>
          <a:p>
            <a:pPr algn="ctr"/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Vijaya" pitchFamily="34" charset="0"/>
              </a:rPr>
              <a:t>Ступени реализации проектов </a:t>
            </a:r>
            <a:b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Vijaya" pitchFamily="34" charset="0"/>
              </a:rPr>
            </a:b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Vijaya" pitchFamily="34" charset="0"/>
              </a:rPr>
              <a:t>инициативного бюджетирования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Vijaya" pitchFamily="34" charset="0"/>
              </a:rPr>
              <a:t>при осуществлении конкурсного отбора на областном уровне</a:t>
            </a:r>
            <a:b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Vijaya" pitchFamily="34" charset="0"/>
              </a:rPr>
            </a:b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Vijaya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15752446"/>
              </p:ext>
            </p:extLst>
          </p:nvPr>
        </p:nvGraphicFramePr>
        <p:xfrm>
          <a:off x="467544" y="699542"/>
          <a:ext cx="8424936" cy="4152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953015" y="3781600"/>
            <a:ext cx="5923241" cy="447696"/>
            <a:chOff x="327273" y="1683787"/>
            <a:chExt cx="5789472" cy="749526"/>
          </a:xfrm>
          <a:scene3d>
            <a:camera prst="orthographicFront"/>
            <a:lightRig rig="flat" dir="t"/>
          </a:scene3d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327273" y="1683787"/>
              <a:ext cx="5789472" cy="730986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4765848"/>
                <a:satOff val="9751"/>
                <a:lumOff val="3725"/>
                <a:alphaOff val="0"/>
              </a:schemeClr>
            </a:fillRef>
            <a:effectRef idx="1">
              <a:schemeClr val="accent2">
                <a:hueOff val="4765848"/>
                <a:satOff val="9751"/>
                <a:lumOff val="3725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327273" y="1773692"/>
              <a:ext cx="5718104" cy="65962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2910" tIns="0" rIns="222910" bIns="0" numCol="1" spcCol="1270" anchor="ctr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>
                  <a:latin typeface="Times New Roman" panose="02020603050405020304" pitchFamily="18" charset="0"/>
                  <a:ea typeface="ＭＳ Ｐゴシック" pitchFamily="34" charset="-128"/>
                  <a:cs typeface="Times New Roman" panose="02020603050405020304" pitchFamily="18" charset="0"/>
                </a:rPr>
                <a:t>7. Муниципальное образование проводит конкурс на определение подрядчика</a:t>
              </a:r>
              <a:endParaRPr lang="ru-RU" sz="12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8035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B8345-EC9A-4631-8DA7-0545DFA1DCB4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04044" y="52990"/>
            <a:ext cx="7020272" cy="79056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Перечень документов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участия в конкурсном отборе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95735" y="1933518"/>
            <a:ext cx="5777447" cy="61206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Протокол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собрания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граждан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 определению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проекта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95703" y="3404740"/>
            <a:ext cx="5777447" cy="61206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Обязательство муниципального образования п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 финансированию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проекта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196619" y="4164330"/>
            <a:ext cx="5777447" cy="61206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Гарантийные письма от организаций и других внебюджетных источников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195734" y="2642729"/>
            <a:ext cx="5777447" cy="61206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Протокол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собрания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граждан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 определению параметров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проекта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intur-zak.com/web/images/news/_small/zajav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25041"/>
            <a:ext cx="714374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drmaryblog.files.wordpress.com/2008/09/slide16.jpg?w=5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02" y="1861230"/>
            <a:ext cx="802636" cy="633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maiskoe.rmserd.pnzreg.ru/files/maiskoe_mserdoba_pnzreg_ru/iyul/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81" y="2642729"/>
            <a:ext cx="601961" cy="536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ramsch22.edumsko.ru/uploads/3000/2612/section/167699/mtb/finansy.jpg?149967335163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127" y="3340464"/>
            <a:ext cx="703585" cy="703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fitabolic.ru/upload/iblock/10a/10a5e5c2fb081cdc3dc257169464d25c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46" y="4183649"/>
            <a:ext cx="962166" cy="4986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Выгнутая влево стрелка 2"/>
          <p:cNvSpPr/>
          <p:nvPr/>
        </p:nvSpPr>
        <p:spPr>
          <a:xfrm>
            <a:off x="1015712" y="2059533"/>
            <a:ext cx="964000" cy="36003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Выгнутая влево стрелка 16"/>
          <p:cNvSpPr/>
          <p:nvPr/>
        </p:nvSpPr>
        <p:spPr>
          <a:xfrm>
            <a:off x="978690" y="2730739"/>
            <a:ext cx="1001022" cy="36003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Выгнутая влево стрелка 17"/>
          <p:cNvSpPr/>
          <p:nvPr/>
        </p:nvSpPr>
        <p:spPr>
          <a:xfrm>
            <a:off x="965894" y="3507854"/>
            <a:ext cx="1013818" cy="36004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Выгнутая влево стрелка 18"/>
          <p:cNvSpPr/>
          <p:nvPr/>
        </p:nvSpPr>
        <p:spPr>
          <a:xfrm>
            <a:off x="1015712" y="4198427"/>
            <a:ext cx="964000" cy="40432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196619" y="1122312"/>
            <a:ext cx="5777447" cy="61206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Заявка на участие в конкурсном отборе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Выгнутая влево стрелка 1"/>
          <p:cNvSpPr/>
          <p:nvPr/>
        </p:nvSpPr>
        <p:spPr>
          <a:xfrm>
            <a:off x="1015712" y="1347614"/>
            <a:ext cx="964000" cy="4727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476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4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876256" y="4811046"/>
            <a:ext cx="2133600" cy="273844"/>
          </a:xfrm>
        </p:spPr>
        <p:txBody>
          <a:bodyPr/>
          <a:lstStyle/>
          <a:p>
            <a:fld id="{D4CB8345-EC9A-4631-8DA7-0545DFA1DCB4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187624" y="-17497"/>
            <a:ext cx="6133258" cy="8572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Перечень документов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участия в конкурсном отборе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95736" y="1037584"/>
            <a:ext cx="6065696" cy="61206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Копии документов, подтверждающие объем необходимых работ и услуг в рамках реализации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проекта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95736" y="2373946"/>
            <a:ext cx="6065696" cy="7815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Копии документов, подтверждающих право собственности сельского поселения на объект общественной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инфраструктуры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77247" y="3240388"/>
            <a:ext cx="6058960" cy="5609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Копии информационных материалов, подтверждающие привлечение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СМИ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70511" y="3864554"/>
            <a:ext cx="6065696" cy="7734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Фотографии, свидетельствующие о неудовлетворительном состоянии объекта, предлагаемого для реализации в рамках проекта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187264" y="1754323"/>
            <a:ext cx="6065696" cy="5686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Копии положительного заключения государственной экспертизы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проекта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202472" y="4703987"/>
            <a:ext cx="6058960" cy="3433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Опись представленных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документов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s://notarius24.biz/wp-content/uploads/2015/10/46.SVIDETEL%60STVOVANIE-VERNOSTI-KOPIY-DOKUMENTOV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23599"/>
            <a:ext cx="705080" cy="440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xn--80abd5ajlbnm9j.xn--p1ai/wp-content/uploads/2017/02/74f291a25c39967a21d0a1120148485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372" y="1785026"/>
            <a:ext cx="801384" cy="537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1.liveinternet.ru/images/attach/c/0/121/170/121170495_3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019" y="2448544"/>
            <a:ext cx="740108" cy="646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www.xn--28-jlc6c.xn--p1ai/wp-content/uploads/2017/09/desktop_item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651" y="3175783"/>
            <a:ext cx="742105" cy="625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s://media.beam.usnews.com/ba/57/580617e544238d7fd30638693935/160112-moneydiet-stock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57" y="3985804"/>
            <a:ext cx="714774" cy="476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://tem70.ru/wp-content/uploads/23-1024x1024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490" y="4581841"/>
            <a:ext cx="740108" cy="523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Выгнутая влево стрелка 1"/>
          <p:cNvSpPr/>
          <p:nvPr/>
        </p:nvSpPr>
        <p:spPr>
          <a:xfrm>
            <a:off x="1100598" y="1123599"/>
            <a:ext cx="879114" cy="36803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Выгнутая влево стрелка 2"/>
          <p:cNvSpPr/>
          <p:nvPr/>
        </p:nvSpPr>
        <p:spPr>
          <a:xfrm>
            <a:off x="1187624" y="1873970"/>
            <a:ext cx="864096" cy="36004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Выгнутая влево стрелка 16"/>
          <p:cNvSpPr/>
          <p:nvPr/>
        </p:nvSpPr>
        <p:spPr>
          <a:xfrm>
            <a:off x="1187624" y="2643758"/>
            <a:ext cx="864096" cy="36004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Выгнутая влево стрелка 17"/>
          <p:cNvSpPr/>
          <p:nvPr/>
        </p:nvSpPr>
        <p:spPr>
          <a:xfrm>
            <a:off x="1187624" y="3363838"/>
            <a:ext cx="864096" cy="36004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Выгнутая влево стрелка 19"/>
          <p:cNvSpPr/>
          <p:nvPr/>
        </p:nvSpPr>
        <p:spPr>
          <a:xfrm>
            <a:off x="1223628" y="4030989"/>
            <a:ext cx="792088" cy="38614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Выгнутая влево стрелка 20"/>
          <p:cNvSpPr/>
          <p:nvPr/>
        </p:nvSpPr>
        <p:spPr>
          <a:xfrm>
            <a:off x="1223628" y="4703987"/>
            <a:ext cx="828092" cy="34338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190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2" grpId="0" animBg="1"/>
      <p:bldP spid="14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897398762"/>
              </p:ext>
            </p:extLst>
          </p:nvPr>
        </p:nvGraphicFramePr>
        <p:xfrm>
          <a:off x="0" y="63104"/>
          <a:ext cx="9108503" cy="50161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47472" y="156870"/>
            <a:ext cx="1487553" cy="148755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3097258" flipV="1">
            <a:off x="3537611" y="1621563"/>
            <a:ext cx="502901" cy="45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920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3" y="195486"/>
            <a:ext cx="6512511" cy="85725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Участие в областном конкурсе проектов развития сельских территорий, основанных на местных инициативах</a:t>
            </a:r>
            <a:endParaRPr lang="ru-RU" sz="24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395536" y="1221600"/>
            <a:ext cx="8208912" cy="3186354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2800" b="1" dirty="0">
                <a:solidFill>
                  <a:srgbClr val="4E67C8"/>
                </a:solidFill>
                <a:latin typeface="Times New Roman" pitchFamily="18" charset="0"/>
                <a:cs typeface="Times New Roman" pitchFamily="18" charset="0"/>
              </a:rPr>
              <a:t>Победителями </a:t>
            </a:r>
            <a:r>
              <a:rPr lang="ru-RU" sz="2800" b="1" dirty="0" smtClean="0">
                <a:solidFill>
                  <a:srgbClr val="4E67C8"/>
                </a:solidFill>
                <a:latin typeface="Times New Roman" pitchFamily="18" charset="0"/>
                <a:cs typeface="Times New Roman" pitchFamily="18" charset="0"/>
              </a:rPr>
              <a:t>конкурса </a:t>
            </a:r>
            <a:r>
              <a:rPr lang="ru-RU" sz="2800" b="1" dirty="0">
                <a:solidFill>
                  <a:srgbClr val="4E67C8"/>
                </a:solidFill>
                <a:latin typeface="Times New Roman" pitchFamily="18" charset="0"/>
                <a:cs typeface="Times New Roman" pitchFamily="18" charset="0"/>
              </a:rPr>
              <a:t>стали 5 проектов</a:t>
            </a:r>
          </a:p>
          <a:p>
            <a:pPr marL="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14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МО Палимовский сельсовет</a:t>
            </a:r>
          </a:p>
          <a:p>
            <a:pPr marL="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14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МО </a:t>
            </a:r>
            <a:r>
              <a:rPr lang="ru-RU" sz="1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Елховский </a:t>
            </a:r>
            <a:r>
              <a:rPr lang="ru-RU" sz="14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сельсовет</a:t>
            </a:r>
          </a:p>
          <a:p>
            <a:pPr marL="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14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МО </a:t>
            </a:r>
            <a:r>
              <a:rPr lang="ru-RU" sz="1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Елшанский </a:t>
            </a:r>
            <a:r>
              <a:rPr lang="ru-RU" sz="14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сельсовет</a:t>
            </a:r>
          </a:p>
          <a:p>
            <a:pPr marL="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14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МО </a:t>
            </a:r>
            <a:r>
              <a:rPr lang="ru-RU" sz="1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Могутовский </a:t>
            </a:r>
            <a:r>
              <a:rPr lang="ru-RU" sz="14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сельсовет</a:t>
            </a:r>
          </a:p>
          <a:p>
            <a:pPr marL="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14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МО </a:t>
            </a:r>
            <a:r>
              <a:rPr lang="ru-RU" sz="1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Красногвардейский </a:t>
            </a:r>
            <a:r>
              <a:rPr lang="ru-RU" sz="14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сельсовет</a:t>
            </a:r>
          </a:p>
          <a:p>
            <a:pPr marL="0" lvl="0" indent="0" algn="ctr">
              <a:buClr>
                <a:srgbClr val="F14124">
                  <a:lumMod val="75000"/>
                </a:srgbClr>
              </a:buClr>
              <a:buNone/>
            </a:pPr>
            <a:endParaRPr lang="ru-RU" sz="14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Clr>
                <a:srgbClr val="F14124">
                  <a:lumMod val="75000"/>
                </a:srgbClr>
              </a:buClr>
              <a:buNone/>
            </a:pPr>
            <a:endParaRPr lang="ru-RU" sz="14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  <a:buClr>
                <a:srgbClr val="F14124">
                  <a:lumMod val="75000"/>
                </a:srgbClr>
              </a:buClr>
              <a:buNone/>
            </a:pPr>
            <a:r>
              <a:rPr lang="ru-RU" sz="14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Софинансирование из </a:t>
            </a:r>
            <a:r>
              <a:rPr lang="ru-RU" sz="1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областного </a:t>
            </a:r>
            <a:r>
              <a:rPr lang="ru-RU" sz="14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бюджета</a:t>
            </a:r>
          </a:p>
          <a:p>
            <a:pPr marL="0" lvl="0" indent="0">
              <a:spcBef>
                <a:spcPts val="0"/>
              </a:spcBef>
              <a:buClr>
                <a:srgbClr val="F14124">
                  <a:lumMod val="75000"/>
                </a:srgbClr>
              </a:buClr>
              <a:buNone/>
            </a:pPr>
            <a:r>
              <a:rPr lang="ru-RU" sz="14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общая сумма   </a:t>
            </a:r>
            <a:r>
              <a:rPr lang="ru-RU" sz="1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4 400 000 руб</a:t>
            </a:r>
            <a:r>
              <a:rPr lang="ru-RU" sz="14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>
              <a:spcBef>
                <a:spcPts val="0"/>
              </a:spcBef>
              <a:buClr>
                <a:srgbClr val="F14124">
                  <a:lumMod val="75000"/>
                </a:srgbClr>
              </a:buClr>
              <a:buNone/>
            </a:pPr>
            <a:r>
              <a:rPr lang="ru-RU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Население        </a:t>
            </a:r>
            <a:r>
              <a:rPr lang="ru-RU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640 052,00 </a:t>
            </a:r>
            <a:r>
              <a:rPr lang="ru-RU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</a:p>
          <a:p>
            <a:pPr marL="0" lvl="0" indent="0">
              <a:spcBef>
                <a:spcPts val="0"/>
              </a:spcBef>
              <a:buClr>
                <a:srgbClr val="F14124">
                  <a:lumMod val="75000"/>
                </a:srgbClr>
              </a:buClr>
              <a:buNone/>
            </a:pPr>
            <a:r>
              <a:rPr lang="ru-RU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Спонсоры         </a:t>
            </a:r>
            <a:r>
              <a:rPr lang="ru-RU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607 955,00 </a:t>
            </a:r>
            <a:r>
              <a:rPr lang="ru-RU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</a:p>
          <a:p>
            <a:pPr marL="0" lvl="0" indent="0">
              <a:spcBef>
                <a:spcPts val="0"/>
              </a:spcBef>
              <a:buClr>
                <a:srgbClr val="F14124">
                  <a:lumMod val="75000"/>
                </a:srgbClr>
              </a:buClr>
              <a:buNone/>
            </a:pPr>
            <a:r>
              <a:rPr lang="ru-RU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Сельсовет         </a:t>
            </a:r>
            <a:r>
              <a:rPr lang="ru-RU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1 266 731,96 </a:t>
            </a:r>
            <a:r>
              <a:rPr lang="ru-RU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851469250"/>
              </p:ext>
            </p:extLst>
          </p:nvPr>
        </p:nvGraphicFramePr>
        <p:xfrm>
          <a:off x="3989580" y="2787774"/>
          <a:ext cx="4128120" cy="1902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194" name="Picture 2" descr="C:\Users\Иксанова К С.BZR\Desktop\42c6c4f115221135ac18342e109c0d6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563638"/>
            <a:ext cx="1146593" cy="1205178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683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Тема1" id="{43FD8526-F7B1-4464-B231-9159678CF965}" vid="{7F9FE4D8-F088-47D4-BB22-AA6D340B561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3476</TotalTime>
  <Words>461</Words>
  <Application>Microsoft Office PowerPoint</Application>
  <PresentationFormat>Экран (16:9)</PresentationFormat>
  <Paragraphs>93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Тема1</vt:lpstr>
      <vt:lpstr>О РЕАЛИЗАЦИИ ПРОЕКТА        «ИНИЦИАТИВНОЕ БЮДЖЕТИРОВАНИЕ  В БУЗУЛУКСКОМ РАЙОНЕ  ОРЕНБУРГСКОЙ ОБЛАСТИ» </vt:lpstr>
      <vt:lpstr>Нормативные правовые акты </vt:lpstr>
      <vt:lpstr>Презентация PowerPoint</vt:lpstr>
      <vt:lpstr>Презентация PowerPoint</vt:lpstr>
      <vt:lpstr>Ступени реализации проектов  инициативного бюджетирования при осуществлении конкурсного отбора на областном уровне </vt:lpstr>
      <vt:lpstr>Презентация PowerPoint</vt:lpstr>
      <vt:lpstr>Презентация PowerPoint</vt:lpstr>
      <vt:lpstr>Презентация PowerPoint</vt:lpstr>
      <vt:lpstr>Участие в областном конкурсе проектов развития сельских территорий, основанных на местных инициативах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buh10</dc:creator>
  <cp:lastModifiedBy>Борчук Н С</cp:lastModifiedBy>
  <cp:revision>230</cp:revision>
  <cp:lastPrinted>2017-10-24T12:22:40Z</cp:lastPrinted>
  <dcterms:created xsi:type="dcterms:W3CDTF">2016-08-16T07:54:00Z</dcterms:created>
  <dcterms:modified xsi:type="dcterms:W3CDTF">2017-10-25T09:07:52Z</dcterms:modified>
</cp:coreProperties>
</file>